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6" r:id="rId1"/>
  </p:sldMasterIdLst>
  <p:sldIdLst>
    <p:sldId id="256" r:id="rId2"/>
    <p:sldId id="265" r:id="rId3"/>
    <p:sldId id="269" r:id="rId4"/>
    <p:sldId id="266" r:id="rId5"/>
    <p:sldId id="258" r:id="rId6"/>
    <p:sldId id="267" r:id="rId7"/>
    <p:sldId id="270" r:id="rId8"/>
    <p:sldId id="271" r:id="rId9"/>
    <p:sldId id="260" r:id="rId10"/>
    <p:sldId id="272" r:id="rId11"/>
    <p:sldId id="273" r:id="rId12"/>
    <p:sldId id="274" r:id="rId13"/>
    <p:sldId id="275" r:id="rId14"/>
    <p:sldId id="263" r:id="rId15"/>
    <p:sldId id="264"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8" y="4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2AAE147-CD35-4FB7-80F1-1A2EC38CC9F1}"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179DB5E3-8109-4162-9B20-528832A5AD24}">
      <dgm:prSet/>
      <dgm:spPr/>
      <dgm:t>
        <a:bodyPr/>
        <a:lstStyle/>
        <a:p>
          <a:r>
            <a:rPr lang="en-US"/>
            <a:t>Jesus den gode herden</a:t>
          </a:r>
        </a:p>
      </dgm:t>
    </dgm:pt>
    <dgm:pt modelId="{BBCDFAA0-D2EE-4CF8-B105-F04B7C73765A}" type="parTrans" cxnId="{6D73FE76-FDE6-44CA-BA6E-3390947FBFCC}">
      <dgm:prSet/>
      <dgm:spPr/>
      <dgm:t>
        <a:bodyPr/>
        <a:lstStyle/>
        <a:p>
          <a:endParaRPr lang="en-US"/>
        </a:p>
      </dgm:t>
    </dgm:pt>
    <dgm:pt modelId="{DC80CB0F-6B69-4CF0-AEC8-733C0C4D9EAD}" type="sibTrans" cxnId="{6D73FE76-FDE6-44CA-BA6E-3390947FBFCC}">
      <dgm:prSet/>
      <dgm:spPr/>
      <dgm:t>
        <a:bodyPr/>
        <a:lstStyle/>
        <a:p>
          <a:endParaRPr lang="en-US"/>
        </a:p>
      </dgm:t>
    </dgm:pt>
    <dgm:pt modelId="{6C424C7E-40AF-4C8B-8BD8-1E4B559765D7}">
      <dgm:prSet/>
      <dgm:spPr/>
      <dgm:t>
        <a:bodyPr/>
        <a:lstStyle/>
        <a:p>
          <a:r>
            <a:rPr lang="en-US"/>
            <a:t>Jag-församlingen-får</a:t>
          </a:r>
        </a:p>
      </dgm:t>
    </dgm:pt>
    <dgm:pt modelId="{782AA006-7598-4FF1-A015-B44DF937C584}" type="parTrans" cxnId="{593F822C-4295-42FF-854E-BD38DD260205}">
      <dgm:prSet/>
      <dgm:spPr/>
      <dgm:t>
        <a:bodyPr/>
        <a:lstStyle/>
        <a:p>
          <a:endParaRPr lang="en-US"/>
        </a:p>
      </dgm:t>
    </dgm:pt>
    <dgm:pt modelId="{829B4CF5-5910-4AA2-89B3-8C67CF6B7B93}" type="sibTrans" cxnId="{593F822C-4295-42FF-854E-BD38DD260205}">
      <dgm:prSet/>
      <dgm:spPr/>
      <dgm:t>
        <a:bodyPr/>
        <a:lstStyle/>
        <a:p>
          <a:endParaRPr lang="en-US"/>
        </a:p>
      </dgm:t>
    </dgm:pt>
    <dgm:pt modelId="{BF9BCA57-4D24-4315-8908-B3CC28C9ABB7}">
      <dgm:prSet/>
      <dgm:spPr/>
      <dgm:t>
        <a:bodyPr/>
        <a:lstStyle/>
        <a:p>
          <a:r>
            <a:rPr lang="en-US"/>
            <a:t>Styrka och utmaning</a:t>
          </a:r>
        </a:p>
      </dgm:t>
    </dgm:pt>
    <dgm:pt modelId="{0A1CEF14-9AD8-4302-A83E-E58FED939F6D}" type="parTrans" cxnId="{92B2A61A-B5EE-4075-9182-C1AD23D1D0AA}">
      <dgm:prSet/>
      <dgm:spPr/>
      <dgm:t>
        <a:bodyPr/>
        <a:lstStyle/>
        <a:p>
          <a:endParaRPr lang="en-US"/>
        </a:p>
      </dgm:t>
    </dgm:pt>
    <dgm:pt modelId="{E1FC9DC8-1FF7-4B9C-98D7-8CD58E5B55A0}" type="sibTrans" cxnId="{92B2A61A-B5EE-4075-9182-C1AD23D1D0AA}">
      <dgm:prSet/>
      <dgm:spPr/>
      <dgm:t>
        <a:bodyPr/>
        <a:lstStyle/>
        <a:p>
          <a:endParaRPr lang="en-US"/>
        </a:p>
      </dgm:t>
    </dgm:pt>
    <dgm:pt modelId="{59BFB455-16B3-4FEB-8743-DBF4DB7A4CDF}" type="pres">
      <dgm:prSet presAssocID="{22AAE147-CD35-4FB7-80F1-1A2EC38CC9F1}" presName="hierChild1" presStyleCnt="0">
        <dgm:presLayoutVars>
          <dgm:chPref val="1"/>
          <dgm:dir/>
          <dgm:animOne val="branch"/>
          <dgm:animLvl val="lvl"/>
          <dgm:resizeHandles/>
        </dgm:presLayoutVars>
      </dgm:prSet>
      <dgm:spPr/>
    </dgm:pt>
    <dgm:pt modelId="{C22FEA7A-EA91-43C7-B474-F7F322913F6F}" type="pres">
      <dgm:prSet presAssocID="{179DB5E3-8109-4162-9B20-528832A5AD24}" presName="hierRoot1" presStyleCnt="0"/>
      <dgm:spPr/>
    </dgm:pt>
    <dgm:pt modelId="{9E694541-3E31-4CA2-A0EA-2373AC23564D}" type="pres">
      <dgm:prSet presAssocID="{179DB5E3-8109-4162-9B20-528832A5AD24}" presName="composite" presStyleCnt="0"/>
      <dgm:spPr/>
    </dgm:pt>
    <dgm:pt modelId="{40EAFD54-F340-407C-80D8-BAB6E8225DBF}" type="pres">
      <dgm:prSet presAssocID="{179DB5E3-8109-4162-9B20-528832A5AD24}" presName="background" presStyleLbl="node0" presStyleIdx="0" presStyleCnt="3"/>
      <dgm:spPr/>
    </dgm:pt>
    <dgm:pt modelId="{4BFBCDF4-91B4-4DB6-8E87-DA63B456A0A2}" type="pres">
      <dgm:prSet presAssocID="{179DB5E3-8109-4162-9B20-528832A5AD24}" presName="text" presStyleLbl="fgAcc0" presStyleIdx="0" presStyleCnt="3">
        <dgm:presLayoutVars>
          <dgm:chPref val="3"/>
        </dgm:presLayoutVars>
      </dgm:prSet>
      <dgm:spPr/>
    </dgm:pt>
    <dgm:pt modelId="{64836EE8-1516-4CCD-8BB5-BEF546CE8493}" type="pres">
      <dgm:prSet presAssocID="{179DB5E3-8109-4162-9B20-528832A5AD24}" presName="hierChild2" presStyleCnt="0"/>
      <dgm:spPr/>
    </dgm:pt>
    <dgm:pt modelId="{CFA2509B-11CC-42BC-8503-830DF9901B47}" type="pres">
      <dgm:prSet presAssocID="{6C424C7E-40AF-4C8B-8BD8-1E4B559765D7}" presName="hierRoot1" presStyleCnt="0"/>
      <dgm:spPr/>
    </dgm:pt>
    <dgm:pt modelId="{227793ED-45D8-4DDF-9DAD-078A1C39BC54}" type="pres">
      <dgm:prSet presAssocID="{6C424C7E-40AF-4C8B-8BD8-1E4B559765D7}" presName="composite" presStyleCnt="0"/>
      <dgm:spPr/>
    </dgm:pt>
    <dgm:pt modelId="{568C9E30-3788-4776-A241-A32239E63298}" type="pres">
      <dgm:prSet presAssocID="{6C424C7E-40AF-4C8B-8BD8-1E4B559765D7}" presName="background" presStyleLbl="node0" presStyleIdx="1" presStyleCnt="3"/>
      <dgm:spPr/>
    </dgm:pt>
    <dgm:pt modelId="{73EC3AC0-74E7-498E-9AE7-01DAFF7470AF}" type="pres">
      <dgm:prSet presAssocID="{6C424C7E-40AF-4C8B-8BD8-1E4B559765D7}" presName="text" presStyleLbl="fgAcc0" presStyleIdx="1" presStyleCnt="3">
        <dgm:presLayoutVars>
          <dgm:chPref val="3"/>
        </dgm:presLayoutVars>
      </dgm:prSet>
      <dgm:spPr/>
    </dgm:pt>
    <dgm:pt modelId="{C11F5995-EDC6-4C5F-9D2F-661A12E95DE7}" type="pres">
      <dgm:prSet presAssocID="{6C424C7E-40AF-4C8B-8BD8-1E4B559765D7}" presName="hierChild2" presStyleCnt="0"/>
      <dgm:spPr/>
    </dgm:pt>
    <dgm:pt modelId="{EC027B14-5D30-487E-BF03-82DB0450F464}" type="pres">
      <dgm:prSet presAssocID="{BF9BCA57-4D24-4315-8908-B3CC28C9ABB7}" presName="hierRoot1" presStyleCnt="0"/>
      <dgm:spPr/>
    </dgm:pt>
    <dgm:pt modelId="{430E6460-BA58-42DC-8047-1127DF80C5CA}" type="pres">
      <dgm:prSet presAssocID="{BF9BCA57-4D24-4315-8908-B3CC28C9ABB7}" presName="composite" presStyleCnt="0"/>
      <dgm:spPr/>
    </dgm:pt>
    <dgm:pt modelId="{E2E84190-E374-4DDA-B747-B8394F2757BA}" type="pres">
      <dgm:prSet presAssocID="{BF9BCA57-4D24-4315-8908-B3CC28C9ABB7}" presName="background" presStyleLbl="node0" presStyleIdx="2" presStyleCnt="3"/>
      <dgm:spPr/>
    </dgm:pt>
    <dgm:pt modelId="{B259592F-D76C-46EE-A9CC-C2A24A9A1D21}" type="pres">
      <dgm:prSet presAssocID="{BF9BCA57-4D24-4315-8908-B3CC28C9ABB7}" presName="text" presStyleLbl="fgAcc0" presStyleIdx="2" presStyleCnt="3">
        <dgm:presLayoutVars>
          <dgm:chPref val="3"/>
        </dgm:presLayoutVars>
      </dgm:prSet>
      <dgm:spPr/>
    </dgm:pt>
    <dgm:pt modelId="{FCE897EB-47A4-4420-8817-9D3A0EB5234C}" type="pres">
      <dgm:prSet presAssocID="{BF9BCA57-4D24-4315-8908-B3CC28C9ABB7}" presName="hierChild2" presStyleCnt="0"/>
      <dgm:spPr/>
    </dgm:pt>
  </dgm:ptLst>
  <dgm:cxnLst>
    <dgm:cxn modelId="{8A3C2D15-1186-4868-B564-894F7633E3A6}" type="presOf" srcId="{BF9BCA57-4D24-4315-8908-B3CC28C9ABB7}" destId="{B259592F-D76C-46EE-A9CC-C2A24A9A1D21}" srcOrd="0" destOrd="0" presId="urn:microsoft.com/office/officeart/2005/8/layout/hierarchy1"/>
    <dgm:cxn modelId="{92B2A61A-B5EE-4075-9182-C1AD23D1D0AA}" srcId="{22AAE147-CD35-4FB7-80F1-1A2EC38CC9F1}" destId="{BF9BCA57-4D24-4315-8908-B3CC28C9ABB7}" srcOrd="2" destOrd="0" parTransId="{0A1CEF14-9AD8-4302-A83E-E58FED939F6D}" sibTransId="{E1FC9DC8-1FF7-4B9C-98D7-8CD58E5B55A0}"/>
    <dgm:cxn modelId="{593F822C-4295-42FF-854E-BD38DD260205}" srcId="{22AAE147-CD35-4FB7-80F1-1A2EC38CC9F1}" destId="{6C424C7E-40AF-4C8B-8BD8-1E4B559765D7}" srcOrd="1" destOrd="0" parTransId="{782AA006-7598-4FF1-A015-B44DF937C584}" sibTransId="{829B4CF5-5910-4AA2-89B3-8C67CF6B7B93}"/>
    <dgm:cxn modelId="{F729B13B-8412-4A24-9C5A-3A61927E3CFB}" type="presOf" srcId="{22AAE147-CD35-4FB7-80F1-1A2EC38CC9F1}" destId="{59BFB455-16B3-4FEB-8743-DBF4DB7A4CDF}" srcOrd="0" destOrd="0" presId="urn:microsoft.com/office/officeart/2005/8/layout/hierarchy1"/>
    <dgm:cxn modelId="{6D73FE76-FDE6-44CA-BA6E-3390947FBFCC}" srcId="{22AAE147-CD35-4FB7-80F1-1A2EC38CC9F1}" destId="{179DB5E3-8109-4162-9B20-528832A5AD24}" srcOrd="0" destOrd="0" parTransId="{BBCDFAA0-D2EE-4CF8-B105-F04B7C73765A}" sibTransId="{DC80CB0F-6B69-4CF0-AEC8-733C0C4D9EAD}"/>
    <dgm:cxn modelId="{4B6CD78E-9621-4886-82DC-3917180A259B}" type="presOf" srcId="{6C424C7E-40AF-4C8B-8BD8-1E4B559765D7}" destId="{73EC3AC0-74E7-498E-9AE7-01DAFF7470AF}" srcOrd="0" destOrd="0" presId="urn:microsoft.com/office/officeart/2005/8/layout/hierarchy1"/>
    <dgm:cxn modelId="{909C37B2-3FBB-4555-AD1D-94699FF7FE77}" type="presOf" srcId="{179DB5E3-8109-4162-9B20-528832A5AD24}" destId="{4BFBCDF4-91B4-4DB6-8E87-DA63B456A0A2}" srcOrd="0" destOrd="0" presId="urn:microsoft.com/office/officeart/2005/8/layout/hierarchy1"/>
    <dgm:cxn modelId="{6158B3AE-0442-42C3-9479-AB297A90DCB5}" type="presParOf" srcId="{59BFB455-16B3-4FEB-8743-DBF4DB7A4CDF}" destId="{C22FEA7A-EA91-43C7-B474-F7F322913F6F}" srcOrd="0" destOrd="0" presId="urn:microsoft.com/office/officeart/2005/8/layout/hierarchy1"/>
    <dgm:cxn modelId="{25036678-D0E7-465D-A10F-DA7F147080E4}" type="presParOf" srcId="{C22FEA7A-EA91-43C7-B474-F7F322913F6F}" destId="{9E694541-3E31-4CA2-A0EA-2373AC23564D}" srcOrd="0" destOrd="0" presId="urn:microsoft.com/office/officeart/2005/8/layout/hierarchy1"/>
    <dgm:cxn modelId="{9A9149F3-FD93-4411-A2ED-00BB23238183}" type="presParOf" srcId="{9E694541-3E31-4CA2-A0EA-2373AC23564D}" destId="{40EAFD54-F340-407C-80D8-BAB6E8225DBF}" srcOrd="0" destOrd="0" presId="urn:microsoft.com/office/officeart/2005/8/layout/hierarchy1"/>
    <dgm:cxn modelId="{28D250C6-DBB6-4A26-A658-691AD739E962}" type="presParOf" srcId="{9E694541-3E31-4CA2-A0EA-2373AC23564D}" destId="{4BFBCDF4-91B4-4DB6-8E87-DA63B456A0A2}" srcOrd="1" destOrd="0" presId="urn:microsoft.com/office/officeart/2005/8/layout/hierarchy1"/>
    <dgm:cxn modelId="{DE1CB6AA-C4EC-43D1-B8ED-7FB44C5EE52E}" type="presParOf" srcId="{C22FEA7A-EA91-43C7-B474-F7F322913F6F}" destId="{64836EE8-1516-4CCD-8BB5-BEF546CE8493}" srcOrd="1" destOrd="0" presId="urn:microsoft.com/office/officeart/2005/8/layout/hierarchy1"/>
    <dgm:cxn modelId="{8296A49C-B91B-4EC2-B92E-A4AC8B1DEC47}" type="presParOf" srcId="{59BFB455-16B3-4FEB-8743-DBF4DB7A4CDF}" destId="{CFA2509B-11CC-42BC-8503-830DF9901B47}" srcOrd="1" destOrd="0" presId="urn:microsoft.com/office/officeart/2005/8/layout/hierarchy1"/>
    <dgm:cxn modelId="{6796D086-3AE4-4728-ADD9-CE8E566F16DC}" type="presParOf" srcId="{CFA2509B-11CC-42BC-8503-830DF9901B47}" destId="{227793ED-45D8-4DDF-9DAD-078A1C39BC54}" srcOrd="0" destOrd="0" presId="urn:microsoft.com/office/officeart/2005/8/layout/hierarchy1"/>
    <dgm:cxn modelId="{2C76F659-4B24-45CC-B509-516E9540E76A}" type="presParOf" srcId="{227793ED-45D8-4DDF-9DAD-078A1C39BC54}" destId="{568C9E30-3788-4776-A241-A32239E63298}" srcOrd="0" destOrd="0" presId="urn:microsoft.com/office/officeart/2005/8/layout/hierarchy1"/>
    <dgm:cxn modelId="{A7AC8DBD-CB46-41C0-8034-652F65AE5141}" type="presParOf" srcId="{227793ED-45D8-4DDF-9DAD-078A1C39BC54}" destId="{73EC3AC0-74E7-498E-9AE7-01DAFF7470AF}" srcOrd="1" destOrd="0" presId="urn:microsoft.com/office/officeart/2005/8/layout/hierarchy1"/>
    <dgm:cxn modelId="{895EBEEC-E027-44DB-ACA4-8C912B8FC9B2}" type="presParOf" srcId="{CFA2509B-11CC-42BC-8503-830DF9901B47}" destId="{C11F5995-EDC6-4C5F-9D2F-661A12E95DE7}" srcOrd="1" destOrd="0" presId="urn:microsoft.com/office/officeart/2005/8/layout/hierarchy1"/>
    <dgm:cxn modelId="{99E12E21-3433-4C2C-BB80-1A208565210F}" type="presParOf" srcId="{59BFB455-16B3-4FEB-8743-DBF4DB7A4CDF}" destId="{EC027B14-5D30-487E-BF03-82DB0450F464}" srcOrd="2" destOrd="0" presId="urn:microsoft.com/office/officeart/2005/8/layout/hierarchy1"/>
    <dgm:cxn modelId="{0ED6D207-3457-4674-BF2F-9E89B84D7AFF}" type="presParOf" srcId="{EC027B14-5D30-487E-BF03-82DB0450F464}" destId="{430E6460-BA58-42DC-8047-1127DF80C5CA}" srcOrd="0" destOrd="0" presId="urn:microsoft.com/office/officeart/2005/8/layout/hierarchy1"/>
    <dgm:cxn modelId="{FC740C5C-BC49-4BBF-AF9B-C3D7A5C7E13B}" type="presParOf" srcId="{430E6460-BA58-42DC-8047-1127DF80C5CA}" destId="{E2E84190-E374-4DDA-B747-B8394F2757BA}" srcOrd="0" destOrd="0" presId="urn:microsoft.com/office/officeart/2005/8/layout/hierarchy1"/>
    <dgm:cxn modelId="{43A3D004-D705-40A5-9721-AC38A1192F74}" type="presParOf" srcId="{430E6460-BA58-42DC-8047-1127DF80C5CA}" destId="{B259592F-D76C-46EE-A9CC-C2A24A9A1D21}" srcOrd="1" destOrd="0" presId="urn:microsoft.com/office/officeart/2005/8/layout/hierarchy1"/>
    <dgm:cxn modelId="{AA1C5742-873E-49EF-856E-4EDB2CD17312}" type="presParOf" srcId="{EC027B14-5D30-487E-BF03-82DB0450F464}" destId="{FCE897EB-47A4-4420-8817-9D3A0EB5234C}" srcOrd="1" destOrd="0" presId="urn:microsoft.com/office/officeart/2005/8/layout/hierarchy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BBE7D09-ED1A-47C6-B003-1D25E7156111}" type="doc">
      <dgm:prSet loTypeId="urn:microsoft.com/office/officeart/2005/8/layout/orgChart1" loCatId="hierarchy" qsTypeId="urn:microsoft.com/office/officeart/2005/8/quickstyle/simple1" qsCatId="simple" csTypeId="urn:microsoft.com/office/officeart/2005/8/colors/accent3_2" csCatId="accent3"/>
      <dgm:spPr/>
      <dgm:t>
        <a:bodyPr/>
        <a:lstStyle/>
        <a:p>
          <a:endParaRPr lang="en-US"/>
        </a:p>
      </dgm:t>
    </dgm:pt>
    <dgm:pt modelId="{E680E428-3DF9-4C30-A943-8C869FAAE275}">
      <dgm:prSet/>
      <dgm:spPr/>
      <dgm:t>
        <a:bodyPr/>
        <a:lstStyle/>
        <a:p>
          <a:r>
            <a:rPr lang="en-US"/>
            <a:t>Hoppet om det eviga livet </a:t>
          </a:r>
        </a:p>
      </dgm:t>
    </dgm:pt>
    <dgm:pt modelId="{7C02D649-353A-477B-8B0A-ABD39A9D2E89}" type="parTrans" cxnId="{1D21A475-E988-4F4C-B8ED-073FBA7B2CD5}">
      <dgm:prSet/>
      <dgm:spPr/>
      <dgm:t>
        <a:bodyPr/>
        <a:lstStyle/>
        <a:p>
          <a:endParaRPr lang="en-US"/>
        </a:p>
      </dgm:t>
    </dgm:pt>
    <dgm:pt modelId="{8BE4BC0C-9612-42F9-BCF5-0C6C819B1269}" type="sibTrans" cxnId="{1D21A475-E988-4F4C-B8ED-073FBA7B2CD5}">
      <dgm:prSet/>
      <dgm:spPr/>
      <dgm:t>
        <a:bodyPr/>
        <a:lstStyle/>
        <a:p>
          <a:endParaRPr lang="en-US"/>
        </a:p>
      </dgm:t>
    </dgm:pt>
    <dgm:pt modelId="{E3D28B8C-D23A-4645-B90C-DA057B9764D1}">
      <dgm:prSet/>
      <dgm:spPr/>
      <dgm:t>
        <a:bodyPr/>
        <a:lstStyle/>
        <a:p>
          <a:r>
            <a:rPr lang="en-US"/>
            <a:t>Trösta och uppmuntra</a:t>
          </a:r>
        </a:p>
      </dgm:t>
    </dgm:pt>
    <dgm:pt modelId="{EDDCAB0D-F007-45E8-B73C-CED58A5E2CFE}" type="parTrans" cxnId="{D0FDBA90-D5D6-4EB5-9C98-2F25DA2D12BB}">
      <dgm:prSet/>
      <dgm:spPr/>
      <dgm:t>
        <a:bodyPr/>
        <a:lstStyle/>
        <a:p>
          <a:endParaRPr lang="en-US"/>
        </a:p>
      </dgm:t>
    </dgm:pt>
    <dgm:pt modelId="{CECFA536-99AE-4F84-BD6E-965030E8BABA}" type="sibTrans" cxnId="{D0FDBA90-D5D6-4EB5-9C98-2F25DA2D12BB}">
      <dgm:prSet/>
      <dgm:spPr/>
      <dgm:t>
        <a:bodyPr/>
        <a:lstStyle/>
        <a:p>
          <a:endParaRPr lang="en-US"/>
        </a:p>
      </dgm:t>
    </dgm:pt>
    <dgm:pt modelId="{4A3716C1-97BF-4958-AD75-0D04DB944480}">
      <dgm:prSet/>
      <dgm:spPr/>
      <dgm:t>
        <a:bodyPr/>
        <a:lstStyle/>
        <a:p>
          <a:r>
            <a:rPr lang="en-US"/>
            <a:t>Påminna; Församlingen finns och du får tillhöra</a:t>
          </a:r>
        </a:p>
      </dgm:t>
    </dgm:pt>
    <dgm:pt modelId="{3DD1B616-4F88-4CD4-8F82-68FAE0A5C446}" type="parTrans" cxnId="{ED7BBF7A-1F7B-42B8-B599-F09CBD7C3921}">
      <dgm:prSet/>
      <dgm:spPr/>
      <dgm:t>
        <a:bodyPr/>
        <a:lstStyle/>
        <a:p>
          <a:endParaRPr lang="en-US"/>
        </a:p>
      </dgm:t>
    </dgm:pt>
    <dgm:pt modelId="{B92E2F5E-8F0D-4177-B309-A06F760E0A20}" type="sibTrans" cxnId="{ED7BBF7A-1F7B-42B8-B599-F09CBD7C3921}">
      <dgm:prSet/>
      <dgm:spPr/>
      <dgm:t>
        <a:bodyPr/>
        <a:lstStyle/>
        <a:p>
          <a:endParaRPr lang="en-US"/>
        </a:p>
      </dgm:t>
    </dgm:pt>
    <dgm:pt modelId="{72C4A08A-62C1-4859-ACC9-7D4BD174BC58}" type="pres">
      <dgm:prSet presAssocID="{8BBE7D09-ED1A-47C6-B003-1D25E7156111}" presName="hierChild1" presStyleCnt="0">
        <dgm:presLayoutVars>
          <dgm:orgChart val="1"/>
          <dgm:chPref val="1"/>
          <dgm:dir/>
          <dgm:animOne val="branch"/>
          <dgm:animLvl val="lvl"/>
          <dgm:resizeHandles/>
        </dgm:presLayoutVars>
      </dgm:prSet>
      <dgm:spPr/>
    </dgm:pt>
    <dgm:pt modelId="{73D3B729-77F0-433D-AE90-2E067931F246}" type="pres">
      <dgm:prSet presAssocID="{E680E428-3DF9-4C30-A943-8C869FAAE275}" presName="hierRoot1" presStyleCnt="0">
        <dgm:presLayoutVars>
          <dgm:hierBranch val="init"/>
        </dgm:presLayoutVars>
      </dgm:prSet>
      <dgm:spPr/>
    </dgm:pt>
    <dgm:pt modelId="{FECCA48B-59EC-472C-9B9D-010E7E499F7A}" type="pres">
      <dgm:prSet presAssocID="{E680E428-3DF9-4C30-A943-8C869FAAE275}" presName="rootComposite1" presStyleCnt="0"/>
      <dgm:spPr/>
    </dgm:pt>
    <dgm:pt modelId="{0AF969D0-2735-4A66-A312-DA1AA86DDE71}" type="pres">
      <dgm:prSet presAssocID="{E680E428-3DF9-4C30-A943-8C869FAAE275}" presName="rootText1" presStyleLbl="node0" presStyleIdx="0" presStyleCnt="3">
        <dgm:presLayoutVars>
          <dgm:chPref val="3"/>
        </dgm:presLayoutVars>
      </dgm:prSet>
      <dgm:spPr/>
    </dgm:pt>
    <dgm:pt modelId="{7E1392B4-2054-4A69-92F9-F7B1AAFE2F6B}" type="pres">
      <dgm:prSet presAssocID="{E680E428-3DF9-4C30-A943-8C869FAAE275}" presName="rootConnector1" presStyleLbl="node1" presStyleIdx="0" presStyleCnt="0"/>
      <dgm:spPr/>
    </dgm:pt>
    <dgm:pt modelId="{905637A7-E3C1-4E60-88C7-967E44E5687D}" type="pres">
      <dgm:prSet presAssocID="{E680E428-3DF9-4C30-A943-8C869FAAE275}" presName="hierChild2" presStyleCnt="0"/>
      <dgm:spPr/>
    </dgm:pt>
    <dgm:pt modelId="{4E137696-C691-4EE2-8DE5-63E40EE3AD0D}" type="pres">
      <dgm:prSet presAssocID="{E680E428-3DF9-4C30-A943-8C869FAAE275}" presName="hierChild3" presStyleCnt="0"/>
      <dgm:spPr/>
    </dgm:pt>
    <dgm:pt modelId="{D62A8734-C73C-4D62-9924-59A931AA190E}" type="pres">
      <dgm:prSet presAssocID="{E3D28B8C-D23A-4645-B90C-DA057B9764D1}" presName="hierRoot1" presStyleCnt="0">
        <dgm:presLayoutVars>
          <dgm:hierBranch val="init"/>
        </dgm:presLayoutVars>
      </dgm:prSet>
      <dgm:spPr/>
    </dgm:pt>
    <dgm:pt modelId="{EED2B559-8E87-40D5-A65C-5BADD0D39FE7}" type="pres">
      <dgm:prSet presAssocID="{E3D28B8C-D23A-4645-B90C-DA057B9764D1}" presName="rootComposite1" presStyleCnt="0"/>
      <dgm:spPr/>
    </dgm:pt>
    <dgm:pt modelId="{CBB1B87B-E011-4402-A75D-347D28AB4E09}" type="pres">
      <dgm:prSet presAssocID="{E3D28B8C-D23A-4645-B90C-DA057B9764D1}" presName="rootText1" presStyleLbl="node0" presStyleIdx="1" presStyleCnt="3">
        <dgm:presLayoutVars>
          <dgm:chPref val="3"/>
        </dgm:presLayoutVars>
      </dgm:prSet>
      <dgm:spPr/>
    </dgm:pt>
    <dgm:pt modelId="{439EF862-50C6-423B-A07F-9FBBF32AF5E0}" type="pres">
      <dgm:prSet presAssocID="{E3D28B8C-D23A-4645-B90C-DA057B9764D1}" presName="rootConnector1" presStyleLbl="node1" presStyleIdx="0" presStyleCnt="0"/>
      <dgm:spPr/>
    </dgm:pt>
    <dgm:pt modelId="{D25B6AB4-272F-4CBD-9D15-AEA0705F0BD3}" type="pres">
      <dgm:prSet presAssocID="{E3D28B8C-D23A-4645-B90C-DA057B9764D1}" presName="hierChild2" presStyleCnt="0"/>
      <dgm:spPr/>
    </dgm:pt>
    <dgm:pt modelId="{42419341-AEF7-4A92-A1A0-E23FC10EA09E}" type="pres">
      <dgm:prSet presAssocID="{E3D28B8C-D23A-4645-B90C-DA057B9764D1}" presName="hierChild3" presStyleCnt="0"/>
      <dgm:spPr/>
    </dgm:pt>
    <dgm:pt modelId="{95A340F2-9FD6-4AF9-87C8-772322A50553}" type="pres">
      <dgm:prSet presAssocID="{4A3716C1-97BF-4958-AD75-0D04DB944480}" presName="hierRoot1" presStyleCnt="0">
        <dgm:presLayoutVars>
          <dgm:hierBranch val="init"/>
        </dgm:presLayoutVars>
      </dgm:prSet>
      <dgm:spPr/>
    </dgm:pt>
    <dgm:pt modelId="{56838321-456C-4A37-BE89-2C6F518837E1}" type="pres">
      <dgm:prSet presAssocID="{4A3716C1-97BF-4958-AD75-0D04DB944480}" presName="rootComposite1" presStyleCnt="0"/>
      <dgm:spPr/>
    </dgm:pt>
    <dgm:pt modelId="{07D9B875-A722-4A75-B73E-15C8A0229427}" type="pres">
      <dgm:prSet presAssocID="{4A3716C1-97BF-4958-AD75-0D04DB944480}" presName="rootText1" presStyleLbl="node0" presStyleIdx="2" presStyleCnt="3">
        <dgm:presLayoutVars>
          <dgm:chPref val="3"/>
        </dgm:presLayoutVars>
      </dgm:prSet>
      <dgm:spPr/>
    </dgm:pt>
    <dgm:pt modelId="{4547C55F-6844-4FDE-8DDB-AE04BCCB721E}" type="pres">
      <dgm:prSet presAssocID="{4A3716C1-97BF-4958-AD75-0D04DB944480}" presName="rootConnector1" presStyleLbl="node1" presStyleIdx="0" presStyleCnt="0"/>
      <dgm:spPr/>
    </dgm:pt>
    <dgm:pt modelId="{111E6C4D-9D9D-4304-96AF-193CD4A0653E}" type="pres">
      <dgm:prSet presAssocID="{4A3716C1-97BF-4958-AD75-0D04DB944480}" presName="hierChild2" presStyleCnt="0"/>
      <dgm:spPr/>
    </dgm:pt>
    <dgm:pt modelId="{3E64C065-2DE9-466E-8B89-F52F689CD3E4}" type="pres">
      <dgm:prSet presAssocID="{4A3716C1-97BF-4958-AD75-0D04DB944480}" presName="hierChild3" presStyleCnt="0"/>
      <dgm:spPr/>
    </dgm:pt>
  </dgm:ptLst>
  <dgm:cxnLst>
    <dgm:cxn modelId="{4A96DB71-8275-47E0-8E5C-63544701CDF6}" type="presOf" srcId="{8BBE7D09-ED1A-47C6-B003-1D25E7156111}" destId="{72C4A08A-62C1-4859-ACC9-7D4BD174BC58}" srcOrd="0" destOrd="0" presId="urn:microsoft.com/office/officeart/2005/8/layout/orgChart1"/>
    <dgm:cxn modelId="{2122E271-4858-4CB9-9B6C-19AC62AED89C}" type="presOf" srcId="{E3D28B8C-D23A-4645-B90C-DA057B9764D1}" destId="{439EF862-50C6-423B-A07F-9FBBF32AF5E0}" srcOrd="1" destOrd="0" presId="urn:microsoft.com/office/officeart/2005/8/layout/orgChart1"/>
    <dgm:cxn modelId="{1D21A475-E988-4F4C-B8ED-073FBA7B2CD5}" srcId="{8BBE7D09-ED1A-47C6-B003-1D25E7156111}" destId="{E680E428-3DF9-4C30-A943-8C869FAAE275}" srcOrd="0" destOrd="0" parTransId="{7C02D649-353A-477B-8B0A-ABD39A9D2E89}" sibTransId="{8BE4BC0C-9612-42F9-BCF5-0C6C819B1269}"/>
    <dgm:cxn modelId="{ED7BBF7A-1F7B-42B8-B599-F09CBD7C3921}" srcId="{8BBE7D09-ED1A-47C6-B003-1D25E7156111}" destId="{4A3716C1-97BF-4958-AD75-0D04DB944480}" srcOrd="2" destOrd="0" parTransId="{3DD1B616-4F88-4CD4-8F82-68FAE0A5C446}" sibTransId="{B92E2F5E-8F0D-4177-B309-A06F760E0A20}"/>
    <dgm:cxn modelId="{D2A2EE7A-A5F8-41C0-AEA9-13A5713C82BC}" type="presOf" srcId="{E680E428-3DF9-4C30-A943-8C869FAAE275}" destId="{7E1392B4-2054-4A69-92F9-F7B1AAFE2F6B}" srcOrd="1" destOrd="0" presId="urn:microsoft.com/office/officeart/2005/8/layout/orgChart1"/>
    <dgm:cxn modelId="{D0FDBA90-D5D6-4EB5-9C98-2F25DA2D12BB}" srcId="{8BBE7D09-ED1A-47C6-B003-1D25E7156111}" destId="{E3D28B8C-D23A-4645-B90C-DA057B9764D1}" srcOrd="1" destOrd="0" parTransId="{EDDCAB0D-F007-45E8-B73C-CED58A5E2CFE}" sibTransId="{CECFA536-99AE-4F84-BD6E-965030E8BABA}"/>
    <dgm:cxn modelId="{82FC53A2-BFBF-4782-A2D4-EF1F8D862299}" type="presOf" srcId="{E680E428-3DF9-4C30-A943-8C869FAAE275}" destId="{0AF969D0-2735-4A66-A312-DA1AA86DDE71}" srcOrd="0" destOrd="0" presId="urn:microsoft.com/office/officeart/2005/8/layout/orgChart1"/>
    <dgm:cxn modelId="{6E6DDBAE-9A81-4EC0-BFFF-F9B58851D860}" type="presOf" srcId="{4A3716C1-97BF-4958-AD75-0D04DB944480}" destId="{4547C55F-6844-4FDE-8DDB-AE04BCCB721E}" srcOrd="1" destOrd="0" presId="urn:microsoft.com/office/officeart/2005/8/layout/orgChart1"/>
    <dgm:cxn modelId="{7B7CC8B3-82BE-4169-8711-6D6256422425}" type="presOf" srcId="{4A3716C1-97BF-4958-AD75-0D04DB944480}" destId="{07D9B875-A722-4A75-B73E-15C8A0229427}" srcOrd="0" destOrd="0" presId="urn:microsoft.com/office/officeart/2005/8/layout/orgChart1"/>
    <dgm:cxn modelId="{4DFF5EF1-F14C-4026-9A11-2A91604F062E}" type="presOf" srcId="{E3D28B8C-D23A-4645-B90C-DA057B9764D1}" destId="{CBB1B87B-E011-4402-A75D-347D28AB4E09}" srcOrd="0" destOrd="0" presId="urn:microsoft.com/office/officeart/2005/8/layout/orgChart1"/>
    <dgm:cxn modelId="{B15E42B7-81CC-44D5-AF7B-EBB414593BC9}" type="presParOf" srcId="{72C4A08A-62C1-4859-ACC9-7D4BD174BC58}" destId="{73D3B729-77F0-433D-AE90-2E067931F246}" srcOrd="0" destOrd="0" presId="urn:microsoft.com/office/officeart/2005/8/layout/orgChart1"/>
    <dgm:cxn modelId="{3EF26818-9941-4E72-A66C-644823EBD777}" type="presParOf" srcId="{73D3B729-77F0-433D-AE90-2E067931F246}" destId="{FECCA48B-59EC-472C-9B9D-010E7E499F7A}" srcOrd="0" destOrd="0" presId="urn:microsoft.com/office/officeart/2005/8/layout/orgChart1"/>
    <dgm:cxn modelId="{3C4F8653-A9E8-47CE-A05D-450C106425C1}" type="presParOf" srcId="{FECCA48B-59EC-472C-9B9D-010E7E499F7A}" destId="{0AF969D0-2735-4A66-A312-DA1AA86DDE71}" srcOrd="0" destOrd="0" presId="urn:microsoft.com/office/officeart/2005/8/layout/orgChart1"/>
    <dgm:cxn modelId="{696B1CB3-3E97-4F34-A47A-48D207251CA9}" type="presParOf" srcId="{FECCA48B-59EC-472C-9B9D-010E7E499F7A}" destId="{7E1392B4-2054-4A69-92F9-F7B1AAFE2F6B}" srcOrd="1" destOrd="0" presId="urn:microsoft.com/office/officeart/2005/8/layout/orgChart1"/>
    <dgm:cxn modelId="{E90ABF60-5783-4C34-B24F-1D333DE84F9C}" type="presParOf" srcId="{73D3B729-77F0-433D-AE90-2E067931F246}" destId="{905637A7-E3C1-4E60-88C7-967E44E5687D}" srcOrd="1" destOrd="0" presId="urn:microsoft.com/office/officeart/2005/8/layout/orgChart1"/>
    <dgm:cxn modelId="{9B2C089A-F215-4654-9181-6FD3C7FFB6EE}" type="presParOf" srcId="{73D3B729-77F0-433D-AE90-2E067931F246}" destId="{4E137696-C691-4EE2-8DE5-63E40EE3AD0D}" srcOrd="2" destOrd="0" presId="urn:microsoft.com/office/officeart/2005/8/layout/orgChart1"/>
    <dgm:cxn modelId="{A5471348-FEE6-4BB9-89E8-F8CC0A5FE2EE}" type="presParOf" srcId="{72C4A08A-62C1-4859-ACC9-7D4BD174BC58}" destId="{D62A8734-C73C-4D62-9924-59A931AA190E}" srcOrd="1" destOrd="0" presId="urn:microsoft.com/office/officeart/2005/8/layout/orgChart1"/>
    <dgm:cxn modelId="{D0EAF7BE-3F80-420E-B868-E471DCD1906A}" type="presParOf" srcId="{D62A8734-C73C-4D62-9924-59A931AA190E}" destId="{EED2B559-8E87-40D5-A65C-5BADD0D39FE7}" srcOrd="0" destOrd="0" presId="urn:microsoft.com/office/officeart/2005/8/layout/orgChart1"/>
    <dgm:cxn modelId="{6FFE5A60-C381-4225-8BDD-ED019F6DD334}" type="presParOf" srcId="{EED2B559-8E87-40D5-A65C-5BADD0D39FE7}" destId="{CBB1B87B-E011-4402-A75D-347D28AB4E09}" srcOrd="0" destOrd="0" presId="urn:microsoft.com/office/officeart/2005/8/layout/orgChart1"/>
    <dgm:cxn modelId="{D361BD34-51C5-4FA4-AF60-428895FD170D}" type="presParOf" srcId="{EED2B559-8E87-40D5-A65C-5BADD0D39FE7}" destId="{439EF862-50C6-423B-A07F-9FBBF32AF5E0}" srcOrd="1" destOrd="0" presId="urn:microsoft.com/office/officeart/2005/8/layout/orgChart1"/>
    <dgm:cxn modelId="{1B1183F6-3555-4B3B-871C-68463FAEEB5C}" type="presParOf" srcId="{D62A8734-C73C-4D62-9924-59A931AA190E}" destId="{D25B6AB4-272F-4CBD-9D15-AEA0705F0BD3}" srcOrd="1" destOrd="0" presId="urn:microsoft.com/office/officeart/2005/8/layout/orgChart1"/>
    <dgm:cxn modelId="{571B0809-7C83-4781-9E2C-82E4E6B3E02F}" type="presParOf" srcId="{D62A8734-C73C-4D62-9924-59A931AA190E}" destId="{42419341-AEF7-4A92-A1A0-E23FC10EA09E}" srcOrd="2" destOrd="0" presId="urn:microsoft.com/office/officeart/2005/8/layout/orgChart1"/>
    <dgm:cxn modelId="{D557AEBB-59FD-49C8-BBBB-B515E4FBF716}" type="presParOf" srcId="{72C4A08A-62C1-4859-ACC9-7D4BD174BC58}" destId="{95A340F2-9FD6-4AF9-87C8-772322A50553}" srcOrd="2" destOrd="0" presId="urn:microsoft.com/office/officeart/2005/8/layout/orgChart1"/>
    <dgm:cxn modelId="{44C19FF8-1DF2-437A-9165-4F708A6544FF}" type="presParOf" srcId="{95A340F2-9FD6-4AF9-87C8-772322A50553}" destId="{56838321-456C-4A37-BE89-2C6F518837E1}" srcOrd="0" destOrd="0" presId="urn:microsoft.com/office/officeart/2005/8/layout/orgChart1"/>
    <dgm:cxn modelId="{11580127-7B77-4BDE-9783-C078BAE879DD}" type="presParOf" srcId="{56838321-456C-4A37-BE89-2C6F518837E1}" destId="{07D9B875-A722-4A75-B73E-15C8A0229427}" srcOrd="0" destOrd="0" presId="urn:microsoft.com/office/officeart/2005/8/layout/orgChart1"/>
    <dgm:cxn modelId="{9E48A4F6-5E14-4A6A-B4F6-6B1544CD83E7}" type="presParOf" srcId="{56838321-456C-4A37-BE89-2C6F518837E1}" destId="{4547C55F-6844-4FDE-8DDB-AE04BCCB721E}" srcOrd="1" destOrd="0" presId="urn:microsoft.com/office/officeart/2005/8/layout/orgChart1"/>
    <dgm:cxn modelId="{35846989-96B3-4A97-B05B-C243C0B1C957}" type="presParOf" srcId="{95A340F2-9FD6-4AF9-87C8-772322A50553}" destId="{111E6C4D-9D9D-4304-96AF-193CD4A0653E}" srcOrd="1" destOrd="0" presId="urn:microsoft.com/office/officeart/2005/8/layout/orgChart1"/>
    <dgm:cxn modelId="{3F6C15A5-CA64-461D-A437-037710DDA45B}" type="presParOf" srcId="{95A340F2-9FD6-4AF9-87C8-772322A50553}" destId="{3E64C065-2DE9-466E-8B89-F52F689CD3E4}"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396D5AE-22C4-490E-AC81-4B3278C29379}"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B02DA796-F703-474C-A18B-AA46A3867EE4}">
      <dgm:prSet/>
      <dgm:spPr/>
      <dgm:t>
        <a:bodyPr/>
        <a:lstStyle/>
        <a:p>
          <a:r>
            <a:rPr lang="en-US"/>
            <a:t>Stannar vid en flockgemenskap</a:t>
          </a:r>
        </a:p>
      </dgm:t>
    </dgm:pt>
    <dgm:pt modelId="{E07C2096-A301-46C1-9EFF-106DB1CD4ED1}" type="parTrans" cxnId="{959B8D01-1964-4CF5-A23F-8FC4AAACF70F}">
      <dgm:prSet/>
      <dgm:spPr/>
      <dgm:t>
        <a:bodyPr/>
        <a:lstStyle/>
        <a:p>
          <a:endParaRPr lang="en-US"/>
        </a:p>
      </dgm:t>
    </dgm:pt>
    <dgm:pt modelId="{79A815D9-BC61-47A7-8695-4A8079BC7FAA}" type="sibTrans" cxnId="{959B8D01-1964-4CF5-A23F-8FC4AAACF70F}">
      <dgm:prSet/>
      <dgm:spPr/>
      <dgm:t>
        <a:bodyPr/>
        <a:lstStyle/>
        <a:p>
          <a:endParaRPr lang="en-US"/>
        </a:p>
      </dgm:t>
    </dgm:pt>
    <dgm:pt modelId="{C8A7656D-D13E-4CCD-8385-50173B191C3A}">
      <dgm:prSet/>
      <dgm:spPr/>
      <dgm:t>
        <a:bodyPr/>
        <a:lstStyle/>
        <a:p>
          <a:r>
            <a:rPr lang="en-US"/>
            <a:t>Upplever du att herden kallar eller gör du som alla andra?</a:t>
          </a:r>
        </a:p>
      </dgm:t>
    </dgm:pt>
    <dgm:pt modelId="{7DB8A36C-6300-4143-8970-25C5ADC4343C}" type="parTrans" cxnId="{37CA5359-042B-4E5B-A57A-334C01CE17F1}">
      <dgm:prSet/>
      <dgm:spPr/>
      <dgm:t>
        <a:bodyPr/>
        <a:lstStyle/>
        <a:p>
          <a:endParaRPr lang="en-US"/>
        </a:p>
      </dgm:t>
    </dgm:pt>
    <dgm:pt modelId="{B9841715-AFB1-4F12-962B-A13805295411}" type="sibTrans" cxnId="{37CA5359-042B-4E5B-A57A-334C01CE17F1}">
      <dgm:prSet/>
      <dgm:spPr/>
      <dgm:t>
        <a:bodyPr/>
        <a:lstStyle/>
        <a:p>
          <a:endParaRPr lang="en-US"/>
        </a:p>
      </dgm:t>
    </dgm:pt>
    <dgm:pt modelId="{26E6C4BA-98E2-4810-A05F-EC93EA998F96}">
      <dgm:prSet/>
      <dgm:spPr/>
      <dgm:t>
        <a:bodyPr/>
        <a:lstStyle/>
        <a:p>
          <a:r>
            <a:rPr lang="en-US"/>
            <a:t>Är din efterföljelse oreflekterad?</a:t>
          </a:r>
        </a:p>
      </dgm:t>
    </dgm:pt>
    <dgm:pt modelId="{2F5273ED-DDA1-4AEE-B790-4F0DCBEC1358}" type="parTrans" cxnId="{CE29E296-A5B6-41EE-917C-63842AF00C74}">
      <dgm:prSet/>
      <dgm:spPr/>
      <dgm:t>
        <a:bodyPr/>
        <a:lstStyle/>
        <a:p>
          <a:endParaRPr lang="en-US"/>
        </a:p>
      </dgm:t>
    </dgm:pt>
    <dgm:pt modelId="{37B460A8-29A1-47E5-AC94-87FFB1FA332B}" type="sibTrans" cxnId="{CE29E296-A5B6-41EE-917C-63842AF00C74}">
      <dgm:prSet/>
      <dgm:spPr/>
      <dgm:t>
        <a:bodyPr/>
        <a:lstStyle/>
        <a:p>
          <a:endParaRPr lang="en-US"/>
        </a:p>
      </dgm:t>
    </dgm:pt>
    <dgm:pt modelId="{BCDC7854-9180-4682-8F94-00C4774A5016}" type="pres">
      <dgm:prSet presAssocID="{3396D5AE-22C4-490E-AC81-4B3278C29379}" presName="outerComposite" presStyleCnt="0">
        <dgm:presLayoutVars>
          <dgm:chMax val="5"/>
          <dgm:dir/>
          <dgm:resizeHandles val="exact"/>
        </dgm:presLayoutVars>
      </dgm:prSet>
      <dgm:spPr/>
    </dgm:pt>
    <dgm:pt modelId="{33BBC0AF-DADF-48D5-8699-B7D7319DBA15}" type="pres">
      <dgm:prSet presAssocID="{3396D5AE-22C4-490E-AC81-4B3278C29379}" presName="dummyMaxCanvas" presStyleCnt="0">
        <dgm:presLayoutVars/>
      </dgm:prSet>
      <dgm:spPr/>
    </dgm:pt>
    <dgm:pt modelId="{FF4FF5B9-F639-47EA-AAB9-E20C12C9584C}" type="pres">
      <dgm:prSet presAssocID="{3396D5AE-22C4-490E-AC81-4B3278C29379}" presName="ThreeNodes_1" presStyleLbl="node1" presStyleIdx="0" presStyleCnt="3">
        <dgm:presLayoutVars>
          <dgm:bulletEnabled val="1"/>
        </dgm:presLayoutVars>
      </dgm:prSet>
      <dgm:spPr/>
    </dgm:pt>
    <dgm:pt modelId="{2DEADCEF-8975-442D-A683-E3B68457641F}" type="pres">
      <dgm:prSet presAssocID="{3396D5AE-22C4-490E-AC81-4B3278C29379}" presName="ThreeNodes_2" presStyleLbl="node1" presStyleIdx="1" presStyleCnt="3">
        <dgm:presLayoutVars>
          <dgm:bulletEnabled val="1"/>
        </dgm:presLayoutVars>
      </dgm:prSet>
      <dgm:spPr/>
    </dgm:pt>
    <dgm:pt modelId="{4F6142A8-F1F7-4D7E-B354-FB59A6FA7C7B}" type="pres">
      <dgm:prSet presAssocID="{3396D5AE-22C4-490E-AC81-4B3278C29379}" presName="ThreeNodes_3" presStyleLbl="node1" presStyleIdx="2" presStyleCnt="3">
        <dgm:presLayoutVars>
          <dgm:bulletEnabled val="1"/>
        </dgm:presLayoutVars>
      </dgm:prSet>
      <dgm:spPr/>
    </dgm:pt>
    <dgm:pt modelId="{EC536AAF-2AA2-49C9-AB18-159CF9522359}" type="pres">
      <dgm:prSet presAssocID="{3396D5AE-22C4-490E-AC81-4B3278C29379}" presName="ThreeConn_1-2" presStyleLbl="fgAccFollowNode1" presStyleIdx="0" presStyleCnt="2">
        <dgm:presLayoutVars>
          <dgm:bulletEnabled val="1"/>
        </dgm:presLayoutVars>
      </dgm:prSet>
      <dgm:spPr/>
    </dgm:pt>
    <dgm:pt modelId="{28F0F70E-9435-4238-9068-825856091D69}" type="pres">
      <dgm:prSet presAssocID="{3396D5AE-22C4-490E-AC81-4B3278C29379}" presName="ThreeConn_2-3" presStyleLbl="fgAccFollowNode1" presStyleIdx="1" presStyleCnt="2">
        <dgm:presLayoutVars>
          <dgm:bulletEnabled val="1"/>
        </dgm:presLayoutVars>
      </dgm:prSet>
      <dgm:spPr/>
    </dgm:pt>
    <dgm:pt modelId="{E5945E7B-AD9F-4D0E-B3A0-A9BEC73275C8}" type="pres">
      <dgm:prSet presAssocID="{3396D5AE-22C4-490E-AC81-4B3278C29379}" presName="ThreeNodes_1_text" presStyleLbl="node1" presStyleIdx="2" presStyleCnt="3">
        <dgm:presLayoutVars>
          <dgm:bulletEnabled val="1"/>
        </dgm:presLayoutVars>
      </dgm:prSet>
      <dgm:spPr/>
    </dgm:pt>
    <dgm:pt modelId="{F2CF326A-2B5F-4EF9-980F-02EE5BB9293A}" type="pres">
      <dgm:prSet presAssocID="{3396D5AE-22C4-490E-AC81-4B3278C29379}" presName="ThreeNodes_2_text" presStyleLbl="node1" presStyleIdx="2" presStyleCnt="3">
        <dgm:presLayoutVars>
          <dgm:bulletEnabled val="1"/>
        </dgm:presLayoutVars>
      </dgm:prSet>
      <dgm:spPr/>
    </dgm:pt>
    <dgm:pt modelId="{EF00B757-A780-4A38-91DA-E8AA2FB150B7}" type="pres">
      <dgm:prSet presAssocID="{3396D5AE-22C4-490E-AC81-4B3278C29379}" presName="ThreeNodes_3_text" presStyleLbl="node1" presStyleIdx="2" presStyleCnt="3">
        <dgm:presLayoutVars>
          <dgm:bulletEnabled val="1"/>
        </dgm:presLayoutVars>
      </dgm:prSet>
      <dgm:spPr/>
    </dgm:pt>
  </dgm:ptLst>
  <dgm:cxnLst>
    <dgm:cxn modelId="{959B8D01-1964-4CF5-A23F-8FC4AAACF70F}" srcId="{3396D5AE-22C4-490E-AC81-4B3278C29379}" destId="{B02DA796-F703-474C-A18B-AA46A3867EE4}" srcOrd="0" destOrd="0" parTransId="{E07C2096-A301-46C1-9EFF-106DB1CD4ED1}" sibTransId="{79A815D9-BC61-47A7-8695-4A8079BC7FAA}"/>
    <dgm:cxn modelId="{6CA23D15-F305-4AB4-B52F-22751EDB4626}" type="presOf" srcId="{C8A7656D-D13E-4CCD-8385-50173B191C3A}" destId="{2DEADCEF-8975-442D-A683-E3B68457641F}" srcOrd="0" destOrd="0" presId="urn:microsoft.com/office/officeart/2005/8/layout/vProcess5"/>
    <dgm:cxn modelId="{92746021-E280-4407-A968-1FE6509CDC68}" type="presOf" srcId="{26E6C4BA-98E2-4810-A05F-EC93EA998F96}" destId="{4F6142A8-F1F7-4D7E-B354-FB59A6FA7C7B}" srcOrd="0" destOrd="0" presId="urn:microsoft.com/office/officeart/2005/8/layout/vProcess5"/>
    <dgm:cxn modelId="{3ADC0747-2B95-465C-9DE5-9167B7B5BF20}" type="presOf" srcId="{C8A7656D-D13E-4CCD-8385-50173B191C3A}" destId="{F2CF326A-2B5F-4EF9-980F-02EE5BB9293A}" srcOrd="1" destOrd="0" presId="urn:microsoft.com/office/officeart/2005/8/layout/vProcess5"/>
    <dgm:cxn modelId="{4D7E8572-2098-4255-8283-3F41D2130B90}" type="presOf" srcId="{26E6C4BA-98E2-4810-A05F-EC93EA998F96}" destId="{EF00B757-A780-4A38-91DA-E8AA2FB150B7}" srcOrd="1" destOrd="0" presId="urn:microsoft.com/office/officeart/2005/8/layout/vProcess5"/>
    <dgm:cxn modelId="{B59BA255-14E8-4D57-955D-2EF8CA50E73A}" type="presOf" srcId="{3396D5AE-22C4-490E-AC81-4B3278C29379}" destId="{BCDC7854-9180-4682-8F94-00C4774A5016}" srcOrd="0" destOrd="0" presId="urn:microsoft.com/office/officeart/2005/8/layout/vProcess5"/>
    <dgm:cxn modelId="{37CA5359-042B-4E5B-A57A-334C01CE17F1}" srcId="{3396D5AE-22C4-490E-AC81-4B3278C29379}" destId="{C8A7656D-D13E-4CCD-8385-50173B191C3A}" srcOrd="1" destOrd="0" parTransId="{7DB8A36C-6300-4143-8970-25C5ADC4343C}" sibTransId="{B9841715-AFB1-4F12-962B-A13805295411}"/>
    <dgm:cxn modelId="{CE29E296-A5B6-41EE-917C-63842AF00C74}" srcId="{3396D5AE-22C4-490E-AC81-4B3278C29379}" destId="{26E6C4BA-98E2-4810-A05F-EC93EA998F96}" srcOrd="2" destOrd="0" parTransId="{2F5273ED-DDA1-4AEE-B790-4F0DCBEC1358}" sibTransId="{37B460A8-29A1-47E5-AC94-87FFB1FA332B}"/>
    <dgm:cxn modelId="{D85D0C9F-5DA7-48D2-9078-A08601EA30B3}" type="presOf" srcId="{B9841715-AFB1-4F12-962B-A13805295411}" destId="{28F0F70E-9435-4238-9068-825856091D69}" srcOrd="0" destOrd="0" presId="urn:microsoft.com/office/officeart/2005/8/layout/vProcess5"/>
    <dgm:cxn modelId="{2BD1F1AC-584A-44B7-B126-F4C4DF9C4E48}" type="presOf" srcId="{B02DA796-F703-474C-A18B-AA46A3867EE4}" destId="{E5945E7B-AD9F-4D0E-B3A0-A9BEC73275C8}" srcOrd="1" destOrd="0" presId="urn:microsoft.com/office/officeart/2005/8/layout/vProcess5"/>
    <dgm:cxn modelId="{2781CBCA-2262-46D1-8227-154C859A9ACE}" type="presOf" srcId="{B02DA796-F703-474C-A18B-AA46A3867EE4}" destId="{FF4FF5B9-F639-47EA-AAB9-E20C12C9584C}" srcOrd="0" destOrd="0" presId="urn:microsoft.com/office/officeart/2005/8/layout/vProcess5"/>
    <dgm:cxn modelId="{2953B4E3-7A12-483B-B4F1-43F91136E9B4}" type="presOf" srcId="{79A815D9-BC61-47A7-8695-4A8079BC7FAA}" destId="{EC536AAF-2AA2-49C9-AB18-159CF9522359}" srcOrd="0" destOrd="0" presId="urn:microsoft.com/office/officeart/2005/8/layout/vProcess5"/>
    <dgm:cxn modelId="{E682B515-F147-4B2F-9AB1-26302BD9E2DA}" type="presParOf" srcId="{BCDC7854-9180-4682-8F94-00C4774A5016}" destId="{33BBC0AF-DADF-48D5-8699-B7D7319DBA15}" srcOrd="0" destOrd="0" presId="urn:microsoft.com/office/officeart/2005/8/layout/vProcess5"/>
    <dgm:cxn modelId="{2DBE458F-B6D1-4640-953B-88FA6145EFAB}" type="presParOf" srcId="{BCDC7854-9180-4682-8F94-00C4774A5016}" destId="{FF4FF5B9-F639-47EA-AAB9-E20C12C9584C}" srcOrd="1" destOrd="0" presId="urn:microsoft.com/office/officeart/2005/8/layout/vProcess5"/>
    <dgm:cxn modelId="{8CD067CB-51CA-45F8-8DA6-303844F2354C}" type="presParOf" srcId="{BCDC7854-9180-4682-8F94-00C4774A5016}" destId="{2DEADCEF-8975-442D-A683-E3B68457641F}" srcOrd="2" destOrd="0" presId="urn:microsoft.com/office/officeart/2005/8/layout/vProcess5"/>
    <dgm:cxn modelId="{DE10CBF8-7CC3-4120-872E-CA3666BA782A}" type="presParOf" srcId="{BCDC7854-9180-4682-8F94-00C4774A5016}" destId="{4F6142A8-F1F7-4D7E-B354-FB59A6FA7C7B}" srcOrd="3" destOrd="0" presId="urn:microsoft.com/office/officeart/2005/8/layout/vProcess5"/>
    <dgm:cxn modelId="{FFA9B943-7BCC-497D-8A28-A643B534C370}" type="presParOf" srcId="{BCDC7854-9180-4682-8F94-00C4774A5016}" destId="{EC536AAF-2AA2-49C9-AB18-159CF9522359}" srcOrd="4" destOrd="0" presId="urn:microsoft.com/office/officeart/2005/8/layout/vProcess5"/>
    <dgm:cxn modelId="{7DB2C094-9ABA-4403-8B0B-4281BAF13846}" type="presParOf" srcId="{BCDC7854-9180-4682-8F94-00C4774A5016}" destId="{28F0F70E-9435-4238-9068-825856091D69}" srcOrd="5" destOrd="0" presId="urn:microsoft.com/office/officeart/2005/8/layout/vProcess5"/>
    <dgm:cxn modelId="{721EE397-503E-4AC5-8AC5-CD0DE144AE1C}" type="presParOf" srcId="{BCDC7854-9180-4682-8F94-00C4774A5016}" destId="{E5945E7B-AD9F-4D0E-B3A0-A9BEC73275C8}" srcOrd="6" destOrd="0" presId="urn:microsoft.com/office/officeart/2005/8/layout/vProcess5"/>
    <dgm:cxn modelId="{7ACC38DE-920D-474F-898A-8E5D770C87CC}" type="presParOf" srcId="{BCDC7854-9180-4682-8F94-00C4774A5016}" destId="{F2CF326A-2B5F-4EF9-980F-02EE5BB9293A}" srcOrd="7" destOrd="0" presId="urn:microsoft.com/office/officeart/2005/8/layout/vProcess5"/>
    <dgm:cxn modelId="{2B32960C-E3F2-458B-925B-4F828B9EE9C5}" type="presParOf" srcId="{BCDC7854-9180-4682-8F94-00C4774A5016}" destId="{EF00B757-A780-4A38-91DA-E8AA2FB150B7}"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E703E0-8593-4B42-8FED-E8089E9C4F9E}" type="doc">
      <dgm:prSet loTypeId="urn:microsoft.com/office/officeart/2005/8/layout/vProcess5" loCatId="process" qsTypeId="urn:microsoft.com/office/officeart/2005/8/quickstyle/simple1" qsCatId="simple" csTypeId="urn:microsoft.com/office/officeart/2005/8/colors/colorful1" csCatId="colorful"/>
      <dgm:spPr/>
      <dgm:t>
        <a:bodyPr/>
        <a:lstStyle/>
        <a:p>
          <a:endParaRPr lang="en-US"/>
        </a:p>
      </dgm:t>
    </dgm:pt>
    <dgm:pt modelId="{0A2E3206-A25A-4D90-82E7-71F7615C653B}">
      <dgm:prSet/>
      <dgm:spPr/>
      <dgm:t>
        <a:bodyPr/>
        <a:lstStyle/>
        <a:p>
          <a:r>
            <a:rPr lang="en-US"/>
            <a:t>Jesus kallar på just dig</a:t>
          </a:r>
        </a:p>
      </dgm:t>
    </dgm:pt>
    <dgm:pt modelId="{F14CE84F-495B-4922-B8DF-90930BFED45F}" type="parTrans" cxnId="{839E8F4F-1C76-44B6-B6AD-8930433D263A}">
      <dgm:prSet/>
      <dgm:spPr/>
      <dgm:t>
        <a:bodyPr/>
        <a:lstStyle/>
        <a:p>
          <a:endParaRPr lang="en-US"/>
        </a:p>
      </dgm:t>
    </dgm:pt>
    <dgm:pt modelId="{F74B990F-CB2C-40B0-918F-B7A9A3734622}" type="sibTrans" cxnId="{839E8F4F-1C76-44B6-B6AD-8930433D263A}">
      <dgm:prSet/>
      <dgm:spPr/>
      <dgm:t>
        <a:bodyPr/>
        <a:lstStyle/>
        <a:p>
          <a:endParaRPr lang="en-US"/>
        </a:p>
      </dgm:t>
    </dgm:pt>
    <dgm:pt modelId="{C1FAE7A6-46A3-4F8C-AFE8-B510F260F6C3}">
      <dgm:prSet/>
      <dgm:spPr/>
      <dgm:t>
        <a:bodyPr/>
        <a:lstStyle/>
        <a:p>
          <a:r>
            <a:rPr lang="en-US"/>
            <a:t>Ibland kan vi höra, ibland inte. Vi får leva med vetskap</a:t>
          </a:r>
        </a:p>
      </dgm:t>
    </dgm:pt>
    <dgm:pt modelId="{4F2AFBF2-4F56-4D8E-AF13-BE5AB8D53773}" type="parTrans" cxnId="{E6D95B65-4D6D-4A38-A0CC-13A007EB3482}">
      <dgm:prSet/>
      <dgm:spPr/>
      <dgm:t>
        <a:bodyPr/>
        <a:lstStyle/>
        <a:p>
          <a:endParaRPr lang="en-US"/>
        </a:p>
      </dgm:t>
    </dgm:pt>
    <dgm:pt modelId="{E80CB24F-44BF-470E-9589-7DA5712FFFA1}" type="sibTrans" cxnId="{E6D95B65-4D6D-4A38-A0CC-13A007EB3482}">
      <dgm:prSet/>
      <dgm:spPr/>
      <dgm:t>
        <a:bodyPr/>
        <a:lstStyle/>
        <a:p>
          <a:endParaRPr lang="en-US"/>
        </a:p>
      </dgm:t>
    </dgm:pt>
    <dgm:pt modelId="{20C10907-A6D5-41CA-B82A-7DEF7F7EB4AC}">
      <dgm:prSet/>
      <dgm:spPr/>
      <dgm:t>
        <a:bodyPr/>
        <a:lstStyle/>
        <a:p>
          <a:r>
            <a:rPr lang="en-US"/>
            <a:t>Det är</a:t>
          </a:r>
          <a:r>
            <a:rPr lang="en-US" u="sng"/>
            <a:t> herden </a:t>
          </a:r>
          <a:r>
            <a:rPr lang="en-US"/>
            <a:t>flocken följer</a:t>
          </a:r>
        </a:p>
      </dgm:t>
    </dgm:pt>
    <dgm:pt modelId="{8E66238C-4D80-4D53-8EEB-21B7760FC6B8}" type="parTrans" cxnId="{E6F3D0F6-40B0-44B8-A27A-A09E006F42F8}">
      <dgm:prSet/>
      <dgm:spPr/>
      <dgm:t>
        <a:bodyPr/>
        <a:lstStyle/>
        <a:p>
          <a:endParaRPr lang="en-US"/>
        </a:p>
      </dgm:t>
    </dgm:pt>
    <dgm:pt modelId="{5AAA291F-EDDF-4D88-851D-B3D2EF6C3D49}" type="sibTrans" cxnId="{E6F3D0F6-40B0-44B8-A27A-A09E006F42F8}">
      <dgm:prSet/>
      <dgm:spPr/>
      <dgm:t>
        <a:bodyPr/>
        <a:lstStyle/>
        <a:p>
          <a:endParaRPr lang="en-US"/>
        </a:p>
      </dgm:t>
    </dgm:pt>
    <dgm:pt modelId="{06302CD3-DBE1-4837-A1D3-2D3F3AD2611F}" type="pres">
      <dgm:prSet presAssocID="{95E703E0-8593-4B42-8FED-E8089E9C4F9E}" presName="outerComposite" presStyleCnt="0">
        <dgm:presLayoutVars>
          <dgm:chMax val="5"/>
          <dgm:dir/>
          <dgm:resizeHandles val="exact"/>
        </dgm:presLayoutVars>
      </dgm:prSet>
      <dgm:spPr/>
    </dgm:pt>
    <dgm:pt modelId="{93AB0C7A-99F6-4614-93B5-D885AAE37D18}" type="pres">
      <dgm:prSet presAssocID="{95E703E0-8593-4B42-8FED-E8089E9C4F9E}" presName="dummyMaxCanvas" presStyleCnt="0">
        <dgm:presLayoutVars/>
      </dgm:prSet>
      <dgm:spPr/>
    </dgm:pt>
    <dgm:pt modelId="{28E46104-CE35-43A5-B258-9AA9125F1720}" type="pres">
      <dgm:prSet presAssocID="{95E703E0-8593-4B42-8FED-E8089E9C4F9E}" presName="ThreeNodes_1" presStyleLbl="node1" presStyleIdx="0" presStyleCnt="3">
        <dgm:presLayoutVars>
          <dgm:bulletEnabled val="1"/>
        </dgm:presLayoutVars>
      </dgm:prSet>
      <dgm:spPr/>
    </dgm:pt>
    <dgm:pt modelId="{EC9C52B4-4BAC-4C4D-99C2-404221630B0B}" type="pres">
      <dgm:prSet presAssocID="{95E703E0-8593-4B42-8FED-E8089E9C4F9E}" presName="ThreeNodes_2" presStyleLbl="node1" presStyleIdx="1" presStyleCnt="3">
        <dgm:presLayoutVars>
          <dgm:bulletEnabled val="1"/>
        </dgm:presLayoutVars>
      </dgm:prSet>
      <dgm:spPr/>
    </dgm:pt>
    <dgm:pt modelId="{1A23AA2B-5166-4842-8CD0-AB92F02A6686}" type="pres">
      <dgm:prSet presAssocID="{95E703E0-8593-4B42-8FED-E8089E9C4F9E}" presName="ThreeNodes_3" presStyleLbl="node1" presStyleIdx="2" presStyleCnt="3">
        <dgm:presLayoutVars>
          <dgm:bulletEnabled val="1"/>
        </dgm:presLayoutVars>
      </dgm:prSet>
      <dgm:spPr/>
    </dgm:pt>
    <dgm:pt modelId="{1451B71C-0F5B-41A5-9793-70791614D221}" type="pres">
      <dgm:prSet presAssocID="{95E703E0-8593-4B42-8FED-E8089E9C4F9E}" presName="ThreeConn_1-2" presStyleLbl="fgAccFollowNode1" presStyleIdx="0" presStyleCnt="2">
        <dgm:presLayoutVars>
          <dgm:bulletEnabled val="1"/>
        </dgm:presLayoutVars>
      </dgm:prSet>
      <dgm:spPr/>
    </dgm:pt>
    <dgm:pt modelId="{2A54BC19-7CAF-4C27-A6F3-4500F9E5252B}" type="pres">
      <dgm:prSet presAssocID="{95E703E0-8593-4B42-8FED-E8089E9C4F9E}" presName="ThreeConn_2-3" presStyleLbl="fgAccFollowNode1" presStyleIdx="1" presStyleCnt="2">
        <dgm:presLayoutVars>
          <dgm:bulletEnabled val="1"/>
        </dgm:presLayoutVars>
      </dgm:prSet>
      <dgm:spPr/>
    </dgm:pt>
    <dgm:pt modelId="{A8923223-2A76-4754-B8D6-12707B262C8C}" type="pres">
      <dgm:prSet presAssocID="{95E703E0-8593-4B42-8FED-E8089E9C4F9E}" presName="ThreeNodes_1_text" presStyleLbl="node1" presStyleIdx="2" presStyleCnt="3">
        <dgm:presLayoutVars>
          <dgm:bulletEnabled val="1"/>
        </dgm:presLayoutVars>
      </dgm:prSet>
      <dgm:spPr/>
    </dgm:pt>
    <dgm:pt modelId="{B911F828-FF36-4738-A29C-CDA1EB533C15}" type="pres">
      <dgm:prSet presAssocID="{95E703E0-8593-4B42-8FED-E8089E9C4F9E}" presName="ThreeNodes_2_text" presStyleLbl="node1" presStyleIdx="2" presStyleCnt="3">
        <dgm:presLayoutVars>
          <dgm:bulletEnabled val="1"/>
        </dgm:presLayoutVars>
      </dgm:prSet>
      <dgm:spPr/>
    </dgm:pt>
    <dgm:pt modelId="{78F69749-935C-4110-A139-C97C4D580D82}" type="pres">
      <dgm:prSet presAssocID="{95E703E0-8593-4B42-8FED-E8089E9C4F9E}" presName="ThreeNodes_3_text" presStyleLbl="node1" presStyleIdx="2" presStyleCnt="3">
        <dgm:presLayoutVars>
          <dgm:bulletEnabled val="1"/>
        </dgm:presLayoutVars>
      </dgm:prSet>
      <dgm:spPr/>
    </dgm:pt>
  </dgm:ptLst>
  <dgm:cxnLst>
    <dgm:cxn modelId="{9D2A3907-FA0F-40D2-B0F5-503A7B153C12}" type="presOf" srcId="{C1FAE7A6-46A3-4F8C-AFE8-B510F260F6C3}" destId="{B911F828-FF36-4738-A29C-CDA1EB533C15}" srcOrd="1" destOrd="0" presId="urn:microsoft.com/office/officeart/2005/8/layout/vProcess5"/>
    <dgm:cxn modelId="{3A731815-BECE-4A42-A787-64A9726CE026}" type="presOf" srcId="{F74B990F-CB2C-40B0-918F-B7A9A3734622}" destId="{1451B71C-0F5B-41A5-9793-70791614D221}" srcOrd="0" destOrd="0" presId="urn:microsoft.com/office/officeart/2005/8/layout/vProcess5"/>
    <dgm:cxn modelId="{72AF6E21-CB5C-40E2-80E4-B183B82D8A7F}" type="presOf" srcId="{E80CB24F-44BF-470E-9589-7DA5712FFFA1}" destId="{2A54BC19-7CAF-4C27-A6F3-4500F9E5252B}" srcOrd="0" destOrd="0" presId="urn:microsoft.com/office/officeart/2005/8/layout/vProcess5"/>
    <dgm:cxn modelId="{04F86037-13D3-47AC-A49B-B9829BE504BB}" type="presOf" srcId="{C1FAE7A6-46A3-4F8C-AFE8-B510F260F6C3}" destId="{EC9C52B4-4BAC-4C4D-99C2-404221630B0B}" srcOrd="0" destOrd="0" presId="urn:microsoft.com/office/officeart/2005/8/layout/vProcess5"/>
    <dgm:cxn modelId="{5CA91238-33AF-4833-BF1B-C4DDB40495B7}" type="presOf" srcId="{20C10907-A6D5-41CA-B82A-7DEF7F7EB4AC}" destId="{1A23AA2B-5166-4842-8CD0-AB92F02A6686}" srcOrd="0" destOrd="0" presId="urn:microsoft.com/office/officeart/2005/8/layout/vProcess5"/>
    <dgm:cxn modelId="{5A92CF40-A015-4CDB-8A48-BA4810A77B27}" type="presOf" srcId="{20C10907-A6D5-41CA-B82A-7DEF7F7EB4AC}" destId="{78F69749-935C-4110-A139-C97C4D580D82}" srcOrd="1" destOrd="0" presId="urn:microsoft.com/office/officeart/2005/8/layout/vProcess5"/>
    <dgm:cxn modelId="{E6D95B65-4D6D-4A38-A0CC-13A007EB3482}" srcId="{95E703E0-8593-4B42-8FED-E8089E9C4F9E}" destId="{C1FAE7A6-46A3-4F8C-AFE8-B510F260F6C3}" srcOrd="1" destOrd="0" parTransId="{4F2AFBF2-4F56-4D8E-AF13-BE5AB8D53773}" sibTransId="{E80CB24F-44BF-470E-9589-7DA5712FFFA1}"/>
    <dgm:cxn modelId="{F5470E4F-0B73-47DC-BE90-F57F5DFA79F5}" type="presOf" srcId="{0A2E3206-A25A-4D90-82E7-71F7615C653B}" destId="{28E46104-CE35-43A5-B258-9AA9125F1720}" srcOrd="0" destOrd="0" presId="urn:microsoft.com/office/officeart/2005/8/layout/vProcess5"/>
    <dgm:cxn modelId="{839E8F4F-1C76-44B6-B6AD-8930433D263A}" srcId="{95E703E0-8593-4B42-8FED-E8089E9C4F9E}" destId="{0A2E3206-A25A-4D90-82E7-71F7615C653B}" srcOrd="0" destOrd="0" parTransId="{F14CE84F-495B-4922-B8DF-90930BFED45F}" sibTransId="{F74B990F-CB2C-40B0-918F-B7A9A3734622}"/>
    <dgm:cxn modelId="{3BAA77D6-3009-47B1-8E63-9BECD4EB19EB}" type="presOf" srcId="{0A2E3206-A25A-4D90-82E7-71F7615C653B}" destId="{A8923223-2A76-4754-B8D6-12707B262C8C}" srcOrd="1" destOrd="0" presId="urn:microsoft.com/office/officeart/2005/8/layout/vProcess5"/>
    <dgm:cxn modelId="{99B1A1DD-506D-4CE7-8CE2-C6EB318ED8DD}" type="presOf" srcId="{95E703E0-8593-4B42-8FED-E8089E9C4F9E}" destId="{06302CD3-DBE1-4837-A1D3-2D3F3AD2611F}" srcOrd="0" destOrd="0" presId="urn:microsoft.com/office/officeart/2005/8/layout/vProcess5"/>
    <dgm:cxn modelId="{E6F3D0F6-40B0-44B8-A27A-A09E006F42F8}" srcId="{95E703E0-8593-4B42-8FED-E8089E9C4F9E}" destId="{20C10907-A6D5-41CA-B82A-7DEF7F7EB4AC}" srcOrd="2" destOrd="0" parTransId="{8E66238C-4D80-4D53-8EEB-21B7760FC6B8}" sibTransId="{5AAA291F-EDDF-4D88-851D-B3D2EF6C3D49}"/>
    <dgm:cxn modelId="{B7729D43-6E4F-4380-92A6-33B4A120E9C4}" type="presParOf" srcId="{06302CD3-DBE1-4837-A1D3-2D3F3AD2611F}" destId="{93AB0C7A-99F6-4614-93B5-D885AAE37D18}" srcOrd="0" destOrd="0" presId="urn:microsoft.com/office/officeart/2005/8/layout/vProcess5"/>
    <dgm:cxn modelId="{9D5AE5C7-2F32-4380-BD83-950EA848646C}" type="presParOf" srcId="{06302CD3-DBE1-4837-A1D3-2D3F3AD2611F}" destId="{28E46104-CE35-43A5-B258-9AA9125F1720}" srcOrd="1" destOrd="0" presId="urn:microsoft.com/office/officeart/2005/8/layout/vProcess5"/>
    <dgm:cxn modelId="{6B346E77-9E7F-4023-A20A-681A3B1A8F21}" type="presParOf" srcId="{06302CD3-DBE1-4837-A1D3-2D3F3AD2611F}" destId="{EC9C52B4-4BAC-4C4D-99C2-404221630B0B}" srcOrd="2" destOrd="0" presId="urn:microsoft.com/office/officeart/2005/8/layout/vProcess5"/>
    <dgm:cxn modelId="{D066394A-943B-41D9-82A5-52C4D1D7F8F0}" type="presParOf" srcId="{06302CD3-DBE1-4837-A1D3-2D3F3AD2611F}" destId="{1A23AA2B-5166-4842-8CD0-AB92F02A6686}" srcOrd="3" destOrd="0" presId="urn:microsoft.com/office/officeart/2005/8/layout/vProcess5"/>
    <dgm:cxn modelId="{B9998844-6368-4AD2-AB99-DDC70B92A5C1}" type="presParOf" srcId="{06302CD3-DBE1-4837-A1D3-2D3F3AD2611F}" destId="{1451B71C-0F5B-41A5-9793-70791614D221}" srcOrd="4" destOrd="0" presId="urn:microsoft.com/office/officeart/2005/8/layout/vProcess5"/>
    <dgm:cxn modelId="{FDCAE7B0-43B3-47DD-AD8F-D09A786B32BE}" type="presParOf" srcId="{06302CD3-DBE1-4837-A1D3-2D3F3AD2611F}" destId="{2A54BC19-7CAF-4C27-A6F3-4500F9E5252B}" srcOrd="5" destOrd="0" presId="urn:microsoft.com/office/officeart/2005/8/layout/vProcess5"/>
    <dgm:cxn modelId="{F3716983-F07B-4A8E-8409-A532E80DEC2E}" type="presParOf" srcId="{06302CD3-DBE1-4837-A1D3-2D3F3AD2611F}" destId="{A8923223-2A76-4754-B8D6-12707B262C8C}" srcOrd="6" destOrd="0" presId="urn:microsoft.com/office/officeart/2005/8/layout/vProcess5"/>
    <dgm:cxn modelId="{5C385063-47DC-4BEF-86D7-6DA238ACA84B}" type="presParOf" srcId="{06302CD3-DBE1-4837-A1D3-2D3F3AD2611F}" destId="{B911F828-FF36-4738-A29C-CDA1EB533C15}" srcOrd="7" destOrd="0" presId="urn:microsoft.com/office/officeart/2005/8/layout/vProcess5"/>
    <dgm:cxn modelId="{62D8677D-176E-4544-860B-2FB5543503C3}" type="presParOf" srcId="{06302CD3-DBE1-4837-A1D3-2D3F3AD2611F}" destId="{78F69749-935C-4110-A139-C97C4D580D82}" srcOrd="8" destOrd="0" presId="urn:microsoft.com/office/officeart/2005/8/layout/vProcess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7CA2AA50-1F53-4D83-BD1F-1E4A4C5A65CD}" type="doc">
      <dgm:prSet loTypeId="urn:microsoft.com/office/officeart/2005/8/layout/vList2" loCatId="list" qsTypeId="urn:microsoft.com/office/officeart/2005/8/quickstyle/simple1" qsCatId="simple" csTypeId="urn:microsoft.com/office/officeart/2005/8/colors/colorful2" csCatId="colorful" phldr="1"/>
      <dgm:spPr/>
      <dgm:t>
        <a:bodyPr/>
        <a:lstStyle/>
        <a:p>
          <a:endParaRPr lang="en-US"/>
        </a:p>
      </dgm:t>
    </dgm:pt>
    <dgm:pt modelId="{B318C039-7BFE-4DD7-99B6-9C8BE2791D05}">
      <dgm:prSet/>
      <dgm:spPr/>
      <dgm:t>
        <a:bodyPr/>
        <a:lstStyle/>
        <a:p>
          <a:r>
            <a:rPr lang="en-US" dirty="0"/>
            <a:t>Du </a:t>
          </a:r>
          <a:r>
            <a:rPr lang="en-US" dirty="0" err="1"/>
            <a:t>är</a:t>
          </a:r>
          <a:r>
            <a:rPr lang="en-US" dirty="0"/>
            <a:t> </a:t>
          </a:r>
          <a:r>
            <a:rPr lang="en-US" dirty="0" err="1"/>
            <a:t>älskad</a:t>
          </a:r>
          <a:r>
            <a:rPr lang="en-US" dirty="0"/>
            <a:t> </a:t>
          </a:r>
          <a:r>
            <a:rPr lang="en-US" dirty="0" err="1"/>
            <a:t>och</a:t>
          </a:r>
          <a:r>
            <a:rPr lang="en-US" dirty="0"/>
            <a:t> </a:t>
          </a:r>
          <a:r>
            <a:rPr lang="en-US" dirty="0" err="1"/>
            <a:t>kallad</a:t>
          </a:r>
          <a:r>
            <a:rPr lang="en-US" dirty="0"/>
            <a:t> av </a:t>
          </a:r>
          <a:r>
            <a:rPr lang="en-US" dirty="0" err="1"/>
            <a:t>herden</a:t>
          </a:r>
          <a:r>
            <a:rPr lang="en-US" dirty="0"/>
            <a:t> </a:t>
          </a:r>
          <a:r>
            <a:rPr lang="en-US" dirty="0" err="1"/>
            <a:t>själv</a:t>
          </a:r>
          <a:r>
            <a:rPr lang="en-US" dirty="0"/>
            <a:t>.</a:t>
          </a:r>
        </a:p>
      </dgm:t>
    </dgm:pt>
    <dgm:pt modelId="{4E0FE631-8697-4D1D-BA62-1DF85CC6ACCC}" type="parTrans" cxnId="{AE99EBB4-88D0-44F6-BE21-DF2C74D7BBD3}">
      <dgm:prSet/>
      <dgm:spPr/>
      <dgm:t>
        <a:bodyPr/>
        <a:lstStyle/>
        <a:p>
          <a:endParaRPr lang="en-US"/>
        </a:p>
      </dgm:t>
    </dgm:pt>
    <dgm:pt modelId="{7594B7B5-F349-47B2-8C48-22C980161696}" type="sibTrans" cxnId="{AE99EBB4-88D0-44F6-BE21-DF2C74D7BBD3}">
      <dgm:prSet/>
      <dgm:spPr/>
      <dgm:t>
        <a:bodyPr/>
        <a:lstStyle/>
        <a:p>
          <a:endParaRPr lang="en-US"/>
        </a:p>
      </dgm:t>
    </dgm:pt>
    <dgm:pt modelId="{811A6009-5482-4712-9AE2-DEFF6A0ADE67}">
      <dgm:prSet/>
      <dgm:spPr/>
      <dgm:t>
        <a:bodyPr/>
        <a:lstStyle/>
        <a:p>
          <a:r>
            <a:rPr lang="en-US"/>
            <a:t>Han känner dig och vill att du ska följa honom.’</a:t>
          </a:r>
        </a:p>
      </dgm:t>
    </dgm:pt>
    <dgm:pt modelId="{3715B14A-A826-4B75-8A0A-C5D98B8FFB70}" type="parTrans" cxnId="{7C1BA62F-80F9-443A-ADF9-77683641528A}">
      <dgm:prSet/>
      <dgm:spPr/>
      <dgm:t>
        <a:bodyPr/>
        <a:lstStyle/>
        <a:p>
          <a:endParaRPr lang="en-US"/>
        </a:p>
      </dgm:t>
    </dgm:pt>
    <dgm:pt modelId="{05E7749A-4F8C-4165-BA26-CA36D8C0CF37}" type="sibTrans" cxnId="{7C1BA62F-80F9-443A-ADF9-77683641528A}">
      <dgm:prSet/>
      <dgm:spPr/>
      <dgm:t>
        <a:bodyPr/>
        <a:lstStyle/>
        <a:p>
          <a:endParaRPr lang="en-US"/>
        </a:p>
      </dgm:t>
    </dgm:pt>
    <dgm:pt modelId="{6577634C-C9D0-497B-85AF-1C05E147EDF9}">
      <dgm:prSet/>
      <dgm:spPr/>
      <dgm:t>
        <a:bodyPr/>
        <a:lstStyle/>
        <a:p>
          <a:r>
            <a:rPr lang="en-US" dirty="0"/>
            <a:t>Jesus </a:t>
          </a:r>
          <a:r>
            <a:rPr lang="en-US" dirty="0" err="1"/>
            <a:t>är</a:t>
          </a:r>
          <a:r>
            <a:rPr lang="en-US" dirty="0"/>
            <a:t> </a:t>
          </a:r>
          <a:r>
            <a:rPr lang="en-US" dirty="0" err="1"/>
            <a:t>församlingens</a:t>
          </a:r>
          <a:r>
            <a:rPr lang="en-US" dirty="0"/>
            <a:t> </a:t>
          </a:r>
          <a:r>
            <a:rPr lang="en-US" dirty="0" err="1"/>
            <a:t>herde</a:t>
          </a:r>
          <a:r>
            <a:rPr lang="en-US" dirty="0"/>
            <a:t> </a:t>
          </a:r>
          <a:r>
            <a:rPr lang="en-US" dirty="0" err="1"/>
            <a:t>och</a:t>
          </a:r>
          <a:r>
            <a:rPr lang="en-US" dirty="0"/>
            <a:t> </a:t>
          </a:r>
          <a:r>
            <a:rPr lang="en-US" dirty="0" err="1"/>
            <a:t>leder</a:t>
          </a:r>
          <a:r>
            <a:rPr lang="en-US" dirty="0"/>
            <a:t> </a:t>
          </a:r>
          <a:r>
            <a:rPr lang="en-US" dirty="0" err="1"/>
            <a:t>sina</a:t>
          </a:r>
          <a:r>
            <a:rPr lang="en-US" dirty="0"/>
            <a:t> </a:t>
          </a:r>
          <a:r>
            <a:rPr lang="en-US" dirty="0" err="1"/>
            <a:t>får</a:t>
          </a:r>
          <a:r>
            <a:rPr lang="en-US" dirty="0"/>
            <a:t> </a:t>
          </a:r>
          <a:r>
            <a:rPr lang="en-US" dirty="0" err="1"/>
            <a:t>på</a:t>
          </a:r>
          <a:r>
            <a:rPr lang="en-US" dirty="0"/>
            <a:t> den </a:t>
          </a:r>
          <a:r>
            <a:rPr lang="en-US" dirty="0" err="1"/>
            <a:t>rätta</a:t>
          </a:r>
          <a:r>
            <a:rPr lang="en-US" dirty="0"/>
            <a:t> </a:t>
          </a:r>
          <a:r>
            <a:rPr lang="en-US" dirty="0" err="1"/>
            <a:t>vägen</a:t>
          </a:r>
          <a:r>
            <a:rPr lang="en-US" dirty="0"/>
            <a:t> </a:t>
          </a:r>
          <a:r>
            <a:rPr lang="en-US" dirty="0" err="1"/>
            <a:t>som</a:t>
          </a:r>
          <a:r>
            <a:rPr lang="en-US" dirty="0"/>
            <a:t> </a:t>
          </a:r>
          <a:r>
            <a:rPr lang="en-US" dirty="0" err="1"/>
            <a:t>leder</a:t>
          </a:r>
          <a:r>
            <a:rPr lang="en-US" dirty="0"/>
            <a:t> till </a:t>
          </a:r>
          <a:r>
            <a:rPr lang="en-US" dirty="0" err="1"/>
            <a:t>evigt</a:t>
          </a:r>
          <a:r>
            <a:rPr lang="en-US" dirty="0"/>
            <a:t> liv. </a:t>
          </a:r>
        </a:p>
      </dgm:t>
    </dgm:pt>
    <dgm:pt modelId="{15943D1B-E03A-4A24-8558-222DD812D0A6}" type="parTrans" cxnId="{F389F57F-0AB0-49CB-B37D-54DF6C5F60D1}">
      <dgm:prSet/>
      <dgm:spPr/>
      <dgm:t>
        <a:bodyPr/>
        <a:lstStyle/>
        <a:p>
          <a:endParaRPr lang="en-US"/>
        </a:p>
      </dgm:t>
    </dgm:pt>
    <dgm:pt modelId="{96C083FF-E4F1-45C9-B896-E109EB26A167}" type="sibTrans" cxnId="{F389F57F-0AB0-49CB-B37D-54DF6C5F60D1}">
      <dgm:prSet/>
      <dgm:spPr/>
      <dgm:t>
        <a:bodyPr/>
        <a:lstStyle/>
        <a:p>
          <a:endParaRPr lang="en-US"/>
        </a:p>
      </dgm:t>
    </dgm:pt>
    <dgm:pt modelId="{2E1F09E6-5461-4737-9B83-D0D7B0B4E7C3}">
      <dgm:prSet/>
      <dgm:spPr/>
      <dgm:t>
        <a:bodyPr/>
        <a:lstStyle/>
        <a:p>
          <a:r>
            <a:rPr lang="en-US" dirty="0"/>
            <a:t>Detta </a:t>
          </a:r>
          <a:r>
            <a:rPr lang="en-US" dirty="0" err="1"/>
            <a:t>får</a:t>
          </a:r>
          <a:r>
            <a:rPr lang="en-US" dirty="0"/>
            <a:t> </a:t>
          </a:r>
          <a:r>
            <a:rPr lang="en-US" dirty="0" err="1"/>
            <a:t>församlingen</a:t>
          </a:r>
          <a:r>
            <a:rPr lang="en-US" dirty="0"/>
            <a:t> </a:t>
          </a:r>
          <a:r>
            <a:rPr lang="en-US" dirty="0" err="1"/>
            <a:t>påminna</a:t>
          </a:r>
          <a:r>
            <a:rPr lang="en-US" dirty="0"/>
            <a:t> </a:t>
          </a:r>
          <a:r>
            <a:rPr lang="en-US" dirty="0" err="1"/>
            <a:t>varandra</a:t>
          </a:r>
          <a:r>
            <a:rPr lang="en-US" dirty="0"/>
            <a:t> </a:t>
          </a:r>
          <a:r>
            <a:rPr lang="en-US" dirty="0" err="1"/>
            <a:t>om.</a:t>
          </a:r>
          <a:r>
            <a:rPr lang="en-US" dirty="0"/>
            <a:t> </a:t>
          </a:r>
          <a:r>
            <a:rPr lang="en-US" dirty="0" err="1"/>
            <a:t>Församlingen</a:t>
          </a:r>
          <a:r>
            <a:rPr lang="en-US" dirty="0"/>
            <a:t> </a:t>
          </a:r>
          <a:r>
            <a:rPr lang="en-US" dirty="0" err="1"/>
            <a:t>finns</a:t>
          </a:r>
          <a:r>
            <a:rPr lang="en-US" dirty="0"/>
            <a:t> </a:t>
          </a:r>
          <a:r>
            <a:rPr lang="en-US" dirty="0" err="1"/>
            <a:t>för</a:t>
          </a:r>
          <a:r>
            <a:rPr lang="en-US" dirty="0"/>
            <a:t> </a:t>
          </a:r>
          <a:r>
            <a:rPr lang="en-US" dirty="0" err="1"/>
            <a:t>andra</a:t>
          </a:r>
          <a:r>
            <a:rPr lang="en-US" dirty="0"/>
            <a:t> </a:t>
          </a:r>
          <a:r>
            <a:rPr lang="en-US" dirty="0" err="1"/>
            <a:t>och</a:t>
          </a:r>
          <a:r>
            <a:rPr lang="en-US" dirty="0"/>
            <a:t> </a:t>
          </a:r>
          <a:r>
            <a:rPr lang="en-US" dirty="0" err="1"/>
            <a:t>varandra</a:t>
          </a:r>
          <a:r>
            <a:rPr lang="en-US" dirty="0"/>
            <a:t>.</a:t>
          </a:r>
        </a:p>
      </dgm:t>
    </dgm:pt>
    <dgm:pt modelId="{CD91379F-D9FC-46E6-8100-6CF92CD9C2F6}" type="parTrans" cxnId="{95B028AB-6729-4847-97A6-759CDCA03E97}">
      <dgm:prSet/>
      <dgm:spPr/>
      <dgm:t>
        <a:bodyPr/>
        <a:lstStyle/>
        <a:p>
          <a:endParaRPr lang="en-US"/>
        </a:p>
      </dgm:t>
    </dgm:pt>
    <dgm:pt modelId="{1B04A6DF-0FE8-4798-9862-7403B0629CBE}" type="sibTrans" cxnId="{95B028AB-6729-4847-97A6-759CDCA03E97}">
      <dgm:prSet/>
      <dgm:spPr/>
      <dgm:t>
        <a:bodyPr/>
        <a:lstStyle/>
        <a:p>
          <a:endParaRPr lang="en-US"/>
        </a:p>
      </dgm:t>
    </dgm:pt>
    <dgm:pt modelId="{153D2BF9-AE00-4655-B513-ABEFE0B27724}" type="pres">
      <dgm:prSet presAssocID="{7CA2AA50-1F53-4D83-BD1F-1E4A4C5A65CD}" presName="linear" presStyleCnt="0">
        <dgm:presLayoutVars>
          <dgm:animLvl val="lvl"/>
          <dgm:resizeHandles val="exact"/>
        </dgm:presLayoutVars>
      </dgm:prSet>
      <dgm:spPr/>
    </dgm:pt>
    <dgm:pt modelId="{32AA5EA4-3364-441C-A31F-D561D62CD7E7}" type="pres">
      <dgm:prSet presAssocID="{B318C039-7BFE-4DD7-99B6-9C8BE2791D05}" presName="parentText" presStyleLbl="node1" presStyleIdx="0" presStyleCnt="4">
        <dgm:presLayoutVars>
          <dgm:chMax val="0"/>
          <dgm:bulletEnabled val="1"/>
        </dgm:presLayoutVars>
      </dgm:prSet>
      <dgm:spPr/>
    </dgm:pt>
    <dgm:pt modelId="{7DDA67A7-2A12-4A79-83A3-680E7810BA1D}" type="pres">
      <dgm:prSet presAssocID="{7594B7B5-F349-47B2-8C48-22C980161696}" presName="spacer" presStyleCnt="0"/>
      <dgm:spPr/>
    </dgm:pt>
    <dgm:pt modelId="{76C2189A-B523-4086-BEFE-C6A7E9800680}" type="pres">
      <dgm:prSet presAssocID="{811A6009-5482-4712-9AE2-DEFF6A0ADE67}" presName="parentText" presStyleLbl="node1" presStyleIdx="1" presStyleCnt="4">
        <dgm:presLayoutVars>
          <dgm:chMax val="0"/>
          <dgm:bulletEnabled val="1"/>
        </dgm:presLayoutVars>
      </dgm:prSet>
      <dgm:spPr/>
    </dgm:pt>
    <dgm:pt modelId="{F8401F6A-FCB2-4A56-96D2-B74C61FB0318}" type="pres">
      <dgm:prSet presAssocID="{05E7749A-4F8C-4165-BA26-CA36D8C0CF37}" presName="spacer" presStyleCnt="0"/>
      <dgm:spPr/>
    </dgm:pt>
    <dgm:pt modelId="{F14BF120-FD31-4B57-B153-5E5FA4C7FEB3}" type="pres">
      <dgm:prSet presAssocID="{6577634C-C9D0-497B-85AF-1C05E147EDF9}" presName="parentText" presStyleLbl="node1" presStyleIdx="2" presStyleCnt="4">
        <dgm:presLayoutVars>
          <dgm:chMax val="0"/>
          <dgm:bulletEnabled val="1"/>
        </dgm:presLayoutVars>
      </dgm:prSet>
      <dgm:spPr/>
    </dgm:pt>
    <dgm:pt modelId="{CB1379BA-E264-42FD-9AB5-EE3A62C129D8}" type="pres">
      <dgm:prSet presAssocID="{96C083FF-E4F1-45C9-B896-E109EB26A167}" presName="spacer" presStyleCnt="0"/>
      <dgm:spPr/>
    </dgm:pt>
    <dgm:pt modelId="{BDD0D639-3484-4CA3-BF33-60029AC07A05}" type="pres">
      <dgm:prSet presAssocID="{2E1F09E6-5461-4737-9B83-D0D7B0B4E7C3}" presName="parentText" presStyleLbl="node1" presStyleIdx="3" presStyleCnt="4">
        <dgm:presLayoutVars>
          <dgm:chMax val="0"/>
          <dgm:bulletEnabled val="1"/>
        </dgm:presLayoutVars>
      </dgm:prSet>
      <dgm:spPr/>
    </dgm:pt>
  </dgm:ptLst>
  <dgm:cxnLst>
    <dgm:cxn modelId="{7C1BA62F-80F9-443A-ADF9-77683641528A}" srcId="{7CA2AA50-1F53-4D83-BD1F-1E4A4C5A65CD}" destId="{811A6009-5482-4712-9AE2-DEFF6A0ADE67}" srcOrd="1" destOrd="0" parTransId="{3715B14A-A826-4B75-8A0A-C5D98B8FFB70}" sibTransId="{05E7749A-4F8C-4165-BA26-CA36D8C0CF37}"/>
    <dgm:cxn modelId="{F01AE565-FA16-4866-B05E-C9037CCCA09C}" type="presOf" srcId="{6577634C-C9D0-497B-85AF-1C05E147EDF9}" destId="{F14BF120-FD31-4B57-B153-5E5FA4C7FEB3}" srcOrd="0" destOrd="0" presId="urn:microsoft.com/office/officeart/2005/8/layout/vList2"/>
    <dgm:cxn modelId="{F389F57F-0AB0-49CB-B37D-54DF6C5F60D1}" srcId="{7CA2AA50-1F53-4D83-BD1F-1E4A4C5A65CD}" destId="{6577634C-C9D0-497B-85AF-1C05E147EDF9}" srcOrd="2" destOrd="0" parTransId="{15943D1B-E03A-4A24-8558-222DD812D0A6}" sibTransId="{96C083FF-E4F1-45C9-B896-E109EB26A167}"/>
    <dgm:cxn modelId="{AE8B958B-0DF8-4DC3-98E9-0F04360605AD}" type="presOf" srcId="{811A6009-5482-4712-9AE2-DEFF6A0ADE67}" destId="{76C2189A-B523-4086-BEFE-C6A7E9800680}" srcOrd="0" destOrd="0" presId="urn:microsoft.com/office/officeart/2005/8/layout/vList2"/>
    <dgm:cxn modelId="{F270809B-3267-4E2F-94C6-341A7CB07F1C}" type="presOf" srcId="{7CA2AA50-1F53-4D83-BD1F-1E4A4C5A65CD}" destId="{153D2BF9-AE00-4655-B513-ABEFE0B27724}" srcOrd="0" destOrd="0" presId="urn:microsoft.com/office/officeart/2005/8/layout/vList2"/>
    <dgm:cxn modelId="{DA9551A6-D31E-48D6-A7C5-3B30DC5ED469}" type="presOf" srcId="{2E1F09E6-5461-4737-9B83-D0D7B0B4E7C3}" destId="{BDD0D639-3484-4CA3-BF33-60029AC07A05}" srcOrd="0" destOrd="0" presId="urn:microsoft.com/office/officeart/2005/8/layout/vList2"/>
    <dgm:cxn modelId="{95B028AB-6729-4847-97A6-759CDCA03E97}" srcId="{7CA2AA50-1F53-4D83-BD1F-1E4A4C5A65CD}" destId="{2E1F09E6-5461-4737-9B83-D0D7B0B4E7C3}" srcOrd="3" destOrd="0" parTransId="{CD91379F-D9FC-46E6-8100-6CF92CD9C2F6}" sibTransId="{1B04A6DF-0FE8-4798-9862-7403B0629CBE}"/>
    <dgm:cxn modelId="{AE99EBB4-88D0-44F6-BE21-DF2C74D7BBD3}" srcId="{7CA2AA50-1F53-4D83-BD1F-1E4A4C5A65CD}" destId="{B318C039-7BFE-4DD7-99B6-9C8BE2791D05}" srcOrd="0" destOrd="0" parTransId="{4E0FE631-8697-4D1D-BA62-1DF85CC6ACCC}" sibTransId="{7594B7B5-F349-47B2-8C48-22C980161696}"/>
    <dgm:cxn modelId="{B9A704F5-0945-4CA5-8A83-8A82A2661DCC}" type="presOf" srcId="{B318C039-7BFE-4DD7-99B6-9C8BE2791D05}" destId="{32AA5EA4-3364-441C-A31F-D561D62CD7E7}" srcOrd="0" destOrd="0" presId="urn:microsoft.com/office/officeart/2005/8/layout/vList2"/>
    <dgm:cxn modelId="{7CB7583C-F297-45C4-A998-2CBCE9663B83}" type="presParOf" srcId="{153D2BF9-AE00-4655-B513-ABEFE0B27724}" destId="{32AA5EA4-3364-441C-A31F-D561D62CD7E7}" srcOrd="0" destOrd="0" presId="urn:microsoft.com/office/officeart/2005/8/layout/vList2"/>
    <dgm:cxn modelId="{D215BE63-926C-4DDC-B422-31C4E22D286E}" type="presParOf" srcId="{153D2BF9-AE00-4655-B513-ABEFE0B27724}" destId="{7DDA67A7-2A12-4A79-83A3-680E7810BA1D}" srcOrd="1" destOrd="0" presId="urn:microsoft.com/office/officeart/2005/8/layout/vList2"/>
    <dgm:cxn modelId="{C3F40F02-11BD-41E8-872E-51B000BB4BDF}" type="presParOf" srcId="{153D2BF9-AE00-4655-B513-ABEFE0B27724}" destId="{76C2189A-B523-4086-BEFE-C6A7E9800680}" srcOrd="2" destOrd="0" presId="urn:microsoft.com/office/officeart/2005/8/layout/vList2"/>
    <dgm:cxn modelId="{A091CF63-F6F6-4F64-897B-82125232BCE1}" type="presParOf" srcId="{153D2BF9-AE00-4655-B513-ABEFE0B27724}" destId="{F8401F6A-FCB2-4A56-96D2-B74C61FB0318}" srcOrd="3" destOrd="0" presId="urn:microsoft.com/office/officeart/2005/8/layout/vList2"/>
    <dgm:cxn modelId="{16427575-90A6-427D-AA01-C6B4DA43906A}" type="presParOf" srcId="{153D2BF9-AE00-4655-B513-ABEFE0B27724}" destId="{F14BF120-FD31-4B57-B153-5E5FA4C7FEB3}" srcOrd="4" destOrd="0" presId="urn:microsoft.com/office/officeart/2005/8/layout/vList2"/>
    <dgm:cxn modelId="{6BAAF72F-9E07-4C5E-8DD2-8B66EFEB6796}" type="presParOf" srcId="{153D2BF9-AE00-4655-B513-ABEFE0B27724}" destId="{CB1379BA-E264-42FD-9AB5-EE3A62C129D8}" srcOrd="5" destOrd="0" presId="urn:microsoft.com/office/officeart/2005/8/layout/vList2"/>
    <dgm:cxn modelId="{4F7B1C00-823D-4667-B3D9-CD85FF84F0C4}" type="presParOf" srcId="{153D2BF9-AE00-4655-B513-ABEFE0B27724}" destId="{BDD0D639-3484-4CA3-BF33-60029AC07A05}"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0EAFD54-F340-407C-80D8-BAB6E8225DBF}">
      <dsp:nvSpPr>
        <dsp:cNvPr id="0" name=""/>
        <dsp:cNvSpPr/>
      </dsp:nvSpPr>
      <dsp:spPr>
        <a:xfrm>
          <a:off x="0" y="602684"/>
          <a:ext cx="3070088" cy="19495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FBCDF4-91B4-4DB6-8E87-DA63B456A0A2}">
      <dsp:nvSpPr>
        <dsp:cNvPr id="0" name=""/>
        <dsp:cNvSpPr/>
      </dsp:nvSpPr>
      <dsp:spPr>
        <a:xfrm>
          <a:off x="341120" y="926749"/>
          <a:ext cx="3070088" cy="19495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a:t>Jesus den gode herden</a:t>
          </a:r>
        </a:p>
      </dsp:txBody>
      <dsp:txXfrm>
        <a:off x="398219" y="983848"/>
        <a:ext cx="2955890" cy="1835307"/>
      </dsp:txXfrm>
    </dsp:sp>
    <dsp:sp modelId="{568C9E30-3788-4776-A241-A32239E63298}">
      <dsp:nvSpPr>
        <dsp:cNvPr id="0" name=""/>
        <dsp:cNvSpPr/>
      </dsp:nvSpPr>
      <dsp:spPr>
        <a:xfrm>
          <a:off x="3752329" y="602684"/>
          <a:ext cx="3070088" cy="19495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3EC3AC0-74E7-498E-9AE7-01DAFF7470AF}">
      <dsp:nvSpPr>
        <dsp:cNvPr id="0" name=""/>
        <dsp:cNvSpPr/>
      </dsp:nvSpPr>
      <dsp:spPr>
        <a:xfrm>
          <a:off x="4093450" y="926749"/>
          <a:ext cx="3070088" cy="19495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a:t>Jag-församlingen-får</a:t>
          </a:r>
        </a:p>
      </dsp:txBody>
      <dsp:txXfrm>
        <a:off x="4150549" y="983848"/>
        <a:ext cx="2955890" cy="1835307"/>
      </dsp:txXfrm>
    </dsp:sp>
    <dsp:sp modelId="{E2E84190-E374-4DDA-B747-B8394F2757BA}">
      <dsp:nvSpPr>
        <dsp:cNvPr id="0" name=""/>
        <dsp:cNvSpPr/>
      </dsp:nvSpPr>
      <dsp:spPr>
        <a:xfrm>
          <a:off x="7504659" y="602684"/>
          <a:ext cx="3070088" cy="1949505"/>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259592F-D76C-46EE-A9CC-C2A24A9A1D21}">
      <dsp:nvSpPr>
        <dsp:cNvPr id="0" name=""/>
        <dsp:cNvSpPr/>
      </dsp:nvSpPr>
      <dsp:spPr>
        <a:xfrm>
          <a:off x="7845780" y="926749"/>
          <a:ext cx="3070088" cy="1949505"/>
        </a:xfrm>
        <a:prstGeom prst="roundRect">
          <a:avLst>
            <a:gd name="adj" fmla="val 10000"/>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8120" tIns="198120" rIns="198120" bIns="198120" numCol="1" spcCol="1270" anchor="ctr" anchorCtr="0">
          <a:noAutofit/>
        </a:bodyPr>
        <a:lstStyle/>
        <a:p>
          <a:pPr marL="0" lvl="0" indent="0" algn="ctr" defTabSz="2311400">
            <a:lnSpc>
              <a:spcPct val="90000"/>
            </a:lnSpc>
            <a:spcBef>
              <a:spcPct val="0"/>
            </a:spcBef>
            <a:spcAft>
              <a:spcPct val="35000"/>
            </a:spcAft>
            <a:buNone/>
          </a:pPr>
          <a:r>
            <a:rPr lang="en-US" sz="5200" kern="1200"/>
            <a:t>Styrka och utmaning</a:t>
          </a:r>
        </a:p>
      </dsp:txBody>
      <dsp:txXfrm>
        <a:off x="7902879" y="983848"/>
        <a:ext cx="2955890" cy="183530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F969D0-2735-4A66-A312-DA1AA86DDE71}">
      <dsp:nvSpPr>
        <dsp:cNvPr id="0" name=""/>
        <dsp:cNvSpPr/>
      </dsp:nvSpPr>
      <dsp:spPr>
        <a:xfrm>
          <a:off x="706" y="850003"/>
          <a:ext cx="3074323" cy="153716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kern="1200"/>
            <a:t>Hoppet om det eviga livet </a:t>
          </a:r>
        </a:p>
      </dsp:txBody>
      <dsp:txXfrm>
        <a:off x="706" y="850003"/>
        <a:ext cx="3074323" cy="1537161"/>
      </dsp:txXfrm>
    </dsp:sp>
    <dsp:sp modelId="{CBB1B87B-E011-4402-A75D-347D28AB4E09}">
      <dsp:nvSpPr>
        <dsp:cNvPr id="0" name=""/>
        <dsp:cNvSpPr/>
      </dsp:nvSpPr>
      <dsp:spPr>
        <a:xfrm>
          <a:off x="3720638" y="850003"/>
          <a:ext cx="3074323" cy="153716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kern="1200"/>
            <a:t>Trösta och uppmuntra</a:t>
          </a:r>
        </a:p>
      </dsp:txBody>
      <dsp:txXfrm>
        <a:off x="3720638" y="850003"/>
        <a:ext cx="3074323" cy="1537161"/>
      </dsp:txXfrm>
    </dsp:sp>
    <dsp:sp modelId="{07D9B875-A722-4A75-B73E-15C8A0229427}">
      <dsp:nvSpPr>
        <dsp:cNvPr id="0" name=""/>
        <dsp:cNvSpPr/>
      </dsp:nvSpPr>
      <dsp:spPr>
        <a:xfrm>
          <a:off x="7440570" y="850003"/>
          <a:ext cx="3074323" cy="1537161"/>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marL="0" lvl="0" indent="0" algn="ctr" defTabSz="1955800">
            <a:lnSpc>
              <a:spcPct val="90000"/>
            </a:lnSpc>
            <a:spcBef>
              <a:spcPct val="0"/>
            </a:spcBef>
            <a:spcAft>
              <a:spcPct val="35000"/>
            </a:spcAft>
            <a:buNone/>
          </a:pPr>
          <a:r>
            <a:rPr lang="en-US" sz="4400" kern="1200"/>
            <a:t>Påminna; Församlingen finns och du får tillhöra</a:t>
          </a:r>
        </a:p>
      </dsp:txBody>
      <dsp:txXfrm>
        <a:off x="7440570" y="850003"/>
        <a:ext cx="3074323" cy="153716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F4FF5B9-F639-47EA-AAB9-E20C12C9584C}">
      <dsp:nvSpPr>
        <dsp:cNvPr id="0" name=""/>
        <dsp:cNvSpPr/>
      </dsp:nvSpPr>
      <dsp:spPr>
        <a:xfrm>
          <a:off x="0" y="0"/>
          <a:ext cx="5865435" cy="166084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a:t>Stannar vid en flockgemenskap</a:t>
          </a:r>
        </a:p>
      </dsp:txBody>
      <dsp:txXfrm>
        <a:off x="48644" y="48644"/>
        <a:ext cx="4073257" cy="1563554"/>
      </dsp:txXfrm>
    </dsp:sp>
    <dsp:sp modelId="{2DEADCEF-8975-442D-A683-E3B68457641F}">
      <dsp:nvSpPr>
        <dsp:cNvPr id="0" name=""/>
        <dsp:cNvSpPr/>
      </dsp:nvSpPr>
      <dsp:spPr>
        <a:xfrm>
          <a:off x="517538" y="1937649"/>
          <a:ext cx="5865435" cy="166084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a:t>Upplever du att herden kallar eller gör du som alla andra?</a:t>
          </a:r>
        </a:p>
      </dsp:txBody>
      <dsp:txXfrm>
        <a:off x="566182" y="1986293"/>
        <a:ext cx="4171061" cy="1563554"/>
      </dsp:txXfrm>
    </dsp:sp>
    <dsp:sp modelId="{4F6142A8-F1F7-4D7E-B354-FB59A6FA7C7B}">
      <dsp:nvSpPr>
        <dsp:cNvPr id="0" name=""/>
        <dsp:cNvSpPr/>
      </dsp:nvSpPr>
      <dsp:spPr>
        <a:xfrm>
          <a:off x="1035076" y="3875298"/>
          <a:ext cx="5865435" cy="166084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67640" tIns="167640" rIns="167640" bIns="167640" numCol="1" spcCol="1270" anchor="ctr" anchorCtr="0">
          <a:noAutofit/>
        </a:bodyPr>
        <a:lstStyle/>
        <a:p>
          <a:pPr marL="0" lvl="0" indent="0" algn="l" defTabSz="1955800">
            <a:lnSpc>
              <a:spcPct val="90000"/>
            </a:lnSpc>
            <a:spcBef>
              <a:spcPct val="0"/>
            </a:spcBef>
            <a:spcAft>
              <a:spcPct val="35000"/>
            </a:spcAft>
            <a:buNone/>
          </a:pPr>
          <a:r>
            <a:rPr lang="en-US" sz="4400" kern="1200"/>
            <a:t>Är din efterföljelse oreflekterad?</a:t>
          </a:r>
        </a:p>
      </dsp:txBody>
      <dsp:txXfrm>
        <a:off x="1083720" y="3923942"/>
        <a:ext cx="4171061" cy="1563554"/>
      </dsp:txXfrm>
    </dsp:sp>
    <dsp:sp modelId="{EC536AAF-2AA2-49C9-AB18-159CF9522359}">
      <dsp:nvSpPr>
        <dsp:cNvPr id="0" name=""/>
        <dsp:cNvSpPr/>
      </dsp:nvSpPr>
      <dsp:spPr>
        <a:xfrm>
          <a:off x="4785887" y="1259472"/>
          <a:ext cx="1079547" cy="1079547"/>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028785" y="1259472"/>
        <a:ext cx="593751" cy="812359"/>
      </dsp:txXfrm>
    </dsp:sp>
    <dsp:sp modelId="{28F0F70E-9435-4238-9068-825856091D69}">
      <dsp:nvSpPr>
        <dsp:cNvPr id="0" name=""/>
        <dsp:cNvSpPr/>
      </dsp:nvSpPr>
      <dsp:spPr>
        <a:xfrm>
          <a:off x="5303426" y="3186049"/>
          <a:ext cx="1079547" cy="1079547"/>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45720" tIns="45720" rIns="45720" bIns="45720" numCol="1" spcCol="1270" anchor="ctr" anchorCtr="0">
          <a:noAutofit/>
        </a:bodyPr>
        <a:lstStyle/>
        <a:p>
          <a:pPr marL="0" lvl="0" indent="0" algn="ctr" defTabSz="1600200">
            <a:lnSpc>
              <a:spcPct val="90000"/>
            </a:lnSpc>
            <a:spcBef>
              <a:spcPct val="0"/>
            </a:spcBef>
            <a:spcAft>
              <a:spcPct val="35000"/>
            </a:spcAft>
            <a:buNone/>
          </a:pPr>
          <a:endParaRPr lang="en-US" sz="3600" kern="1200"/>
        </a:p>
      </dsp:txBody>
      <dsp:txXfrm>
        <a:off x="5546324" y="3186049"/>
        <a:ext cx="593751" cy="81235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E46104-CE35-43A5-B258-9AA9125F1720}">
      <dsp:nvSpPr>
        <dsp:cNvPr id="0" name=""/>
        <dsp:cNvSpPr/>
      </dsp:nvSpPr>
      <dsp:spPr>
        <a:xfrm>
          <a:off x="0" y="0"/>
          <a:ext cx="9278488" cy="1043682"/>
        </a:xfrm>
        <a:prstGeom prst="roundRect">
          <a:avLst>
            <a:gd name="adj" fmla="val 10000"/>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Jesus kallar på just dig</a:t>
          </a:r>
        </a:p>
      </dsp:txBody>
      <dsp:txXfrm>
        <a:off x="30568" y="30568"/>
        <a:ext cx="8152275" cy="982546"/>
      </dsp:txXfrm>
    </dsp:sp>
    <dsp:sp modelId="{EC9C52B4-4BAC-4C4D-99C2-404221630B0B}">
      <dsp:nvSpPr>
        <dsp:cNvPr id="0" name=""/>
        <dsp:cNvSpPr/>
      </dsp:nvSpPr>
      <dsp:spPr>
        <a:xfrm>
          <a:off x="818690" y="1217628"/>
          <a:ext cx="9278488" cy="1043682"/>
        </a:xfrm>
        <a:prstGeom prst="roundRect">
          <a:avLst>
            <a:gd name="adj" fmla="val 10000"/>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Ibland kan vi höra, ibland inte. Vi får leva med vetskap</a:t>
          </a:r>
        </a:p>
      </dsp:txBody>
      <dsp:txXfrm>
        <a:off x="849258" y="1248196"/>
        <a:ext cx="7720269" cy="982546"/>
      </dsp:txXfrm>
    </dsp:sp>
    <dsp:sp modelId="{1A23AA2B-5166-4842-8CD0-AB92F02A6686}">
      <dsp:nvSpPr>
        <dsp:cNvPr id="0" name=""/>
        <dsp:cNvSpPr/>
      </dsp:nvSpPr>
      <dsp:spPr>
        <a:xfrm>
          <a:off x="1637380" y="2435257"/>
          <a:ext cx="9278488" cy="1043682"/>
        </a:xfrm>
        <a:prstGeom prst="roundRect">
          <a:avLst>
            <a:gd name="adj" fmla="val 10000"/>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75260" tIns="175260" rIns="175260" bIns="175260" numCol="1" spcCol="1270" anchor="ctr" anchorCtr="0">
          <a:noAutofit/>
        </a:bodyPr>
        <a:lstStyle/>
        <a:p>
          <a:pPr marL="0" lvl="0" indent="0" algn="l" defTabSz="2044700">
            <a:lnSpc>
              <a:spcPct val="90000"/>
            </a:lnSpc>
            <a:spcBef>
              <a:spcPct val="0"/>
            </a:spcBef>
            <a:spcAft>
              <a:spcPct val="35000"/>
            </a:spcAft>
            <a:buNone/>
          </a:pPr>
          <a:r>
            <a:rPr lang="en-US" sz="4600" kern="1200"/>
            <a:t>Det är</a:t>
          </a:r>
          <a:r>
            <a:rPr lang="en-US" sz="4600" u="sng" kern="1200"/>
            <a:t> herden </a:t>
          </a:r>
          <a:r>
            <a:rPr lang="en-US" sz="4600" kern="1200"/>
            <a:t>flocken följer</a:t>
          </a:r>
        </a:p>
      </dsp:txBody>
      <dsp:txXfrm>
        <a:off x="1667948" y="2465825"/>
        <a:ext cx="7720269" cy="982546"/>
      </dsp:txXfrm>
    </dsp:sp>
    <dsp:sp modelId="{1451B71C-0F5B-41A5-9793-70791614D221}">
      <dsp:nvSpPr>
        <dsp:cNvPr id="0" name=""/>
        <dsp:cNvSpPr/>
      </dsp:nvSpPr>
      <dsp:spPr>
        <a:xfrm>
          <a:off x="8600095" y="791458"/>
          <a:ext cx="678393" cy="678393"/>
        </a:xfrm>
        <a:prstGeom prst="downArrow">
          <a:avLst>
            <a:gd name="adj1" fmla="val 55000"/>
            <a:gd name="adj2" fmla="val 45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8752733" y="791458"/>
        <a:ext cx="373117" cy="510491"/>
      </dsp:txXfrm>
    </dsp:sp>
    <dsp:sp modelId="{2A54BC19-7CAF-4C27-A6F3-4500F9E5252B}">
      <dsp:nvSpPr>
        <dsp:cNvPr id="0" name=""/>
        <dsp:cNvSpPr/>
      </dsp:nvSpPr>
      <dsp:spPr>
        <a:xfrm>
          <a:off x="9418785" y="2002129"/>
          <a:ext cx="678393" cy="678393"/>
        </a:xfrm>
        <a:prstGeom prst="downArrow">
          <a:avLst>
            <a:gd name="adj1" fmla="val 55000"/>
            <a:gd name="adj2" fmla="val 45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9370" tIns="39370" rIns="39370" bIns="39370" numCol="1" spcCol="1270" anchor="ctr" anchorCtr="0">
          <a:noAutofit/>
        </a:bodyPr>
        <a:lstStyle/>
        <a:p>
          <a:pPr marL="0" lvl="0" indent="0" algn="ctr" defTabSz="1377950">
            <a:lnSpc>
              <a:spcPct val="90000"/>
            </a:lnSpc>
            <a:spcBef>
              <a:spcPct val="0"/>
            </a:spcBef>
            <a:spcAft>
              <a:spcPct val="35000"/>
            </a:spcAft>
            <a:buNone/>
          </a:pPr>
          <a:endParaRPr lang="en-US" sz="3100" kern="1200"/>
        </a:p>
      </dsp:txBody>
      <dsp:txXfrm>
        <a:off x="9571423" y="2002129"/>
        <a:ext cx="373117" cy="510491"/>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2AA5EA4-3364-441C-A31F-D561D62CD7E7}">
      <dsp:nvSpPr>
        <dsp:cNvPr id="0" name=""/>
        <dsp:cNvSpPr/>
      </dsp:nvSpPr>
      <dsp:spPr>
        <a:xfrm>
          <a:off x="0" y="53119"/>
          <a:ext cx="6900512" cy="1286195"/>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Du </a:t>
          </a:r>
          <a:r>
            <a:rPr lang="en-US" sz="3300" kern="1200" dirty="0" err="1"/>
            <a:t>är</a:t>
          </a:r>
          <a:r>
            <a:rPr lang="en-US" sz="3300" kern="1200" dirty="0"/>
            <a:t> </a:t>
          </a:r>
          <a:r>
            <a:rPr lang="en-US" sz="3300" kern="1200" dirty="0" err="1"/>
            <a:t>älskad</a:t>
          </a:r>
          <a:r>
            <a:rPr lang="en-US" sz="3300" kern="1200" dirty="0"/>
            <a:t> </a:t>
          </a:r>
          <a:r>
            <a:rPr lang="en-US" sz="3300" kern="1200" dirty="0" err="1"/>
            <a:t>och</a:t>
          </a:r>
          <a:r>
            <a:rPr lang="en-US" sz="3300" kern="1200" dirty="0"/>
            <a:t> </a:t>
          </a:r>
          <a:r>
            <a:rPr lang="en-US" sz="3300" kern="1200" dirty="0" err="1"/>
            <a:t>kallad</a:t>
          </a:r>
          <a:r>
            <a:rPr lang="en-US" sz="3300" kern="1200" dirty="0"/>
            <a:t> av </a:t>
          </a:r>
          <a:r>
            <a:rPr lang="en-US" sz="3300" kern="1200" dirty="0" err="1"/>
            <a:t>herden</a:t>
          </a:r>
          <a:r>
            <a:rPr lang="en-US" sz="3300" kern="1200" dirty="0"/>
            <a:t> </a:t>
          </a:r>
          <a:r>
            <a:rPr lang="en-US" sz="3300" kern="1200" dirty="0" err="1"/>
            <a:t>själv</a:t>
          </a:r>
          <a:r>
            <a:rPr lang="en-US" sz="3300" kern="1200" dirty="0"/>
            <a:t>.</a:t>
          </a:r>
        </a:p>
      </dsp:txBody>
      <dsp:txXfrm>
        <a:off x="62787" y="115906"/>
        <a:ext cx="6774938" cy="1160621"/>
      </dsp:txXfrm>
    </dsp:sp>
    <dsp:sp modelId="{76C2189A-B523-4086-BEFE-C6A7E9800680}">
      <dsp:nvSpPr>
        <dsp:cNvPr id="0" name=""/>
        <dsp:cNvSpPr/>
      </dsp:nvSpPr>
      <dsp:spPr>
        <a:xfrm>
          <a:off x="0" y="1434354"/>
          <a:ext cx="6900512" cy="1286195"/>
        </a:xfrm>
        <a:prstGeom prst="roundRect">
          <a:avLst/>
        </a:prstGeom>
        <a:solidFill>
          <a:schemeClr val="accent2">
            <a:hueOff val="499318"/>
            <a:satOff val="-171"/>
            <a:lumOff val="2287"/>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a:t>Han känner dig och vill att du ska följa honom.’</a:t>
          </a:r>
        </a:p>
      </dsp:txBody>
      <dsp:txXfrm>
        <a:off x="62787" y="1497141"/>
        <a:ext cx="6774938" cy="1160621"/>
      </dsp:txXfrm>
    </dsp:sp>
    <dsp:sp modelId="{F14BF120-FD31-4B57-B153-5E5FA4C7FEB3}">
      <dsp:nvSpPr>
        <dsp:cNvPr id="0" name=""/>
        <dsp:cNvSpPr/>
      </dsp:nvSpPr>
      <dsp:spPr>
        <a:xfrm>
          <a:off x="0" y="2815590"/>
          <a:ext cx="6900512" cy="1286195"/>
        </a:xfrm>
        <a:prstGeom prst="roundRect">
          <a:avLst/>
        </a:prstGeom>
        <a:solidFill>
          <a:schemeClr val="accent2">
            <a:hueOff val="998635"/>
            <a:satOff val="-343"/>
            <a:lumOff val="457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Jesus </a:t>
          </a:r>
          <a:r>
            <a:rPr lang="en-US" sz="3300" kern="1200" dirty="0" err="1"/>
            <a:t>är</a:t>
          </a:r>
          <a:r>
            <a:rPr lang="en-US" sz="3300" kern="1200" dirty="0"/>
            <a:t> </a:t>
          </a:r>
          <a:r>
            <a:rPr lang="en-US" sz="3300" kern="1200" dirty="0" err="1"/>
            <a:t>församlingens</a:t>
          </a:r>
          <a:r>
            <a:rPr lang="en-US" sz="3300" kern="1200" dirty="0"/>
            <a:t> </a:t>
          </a:r>
          <a:r>
            <a:rPr lang="en-US" sz="3300" kern="1200" dirty="0" err="1"/>
            <a:t>herde</a:t>
          </a:r>
          <a:r>
            <a:rPr lang="en-US" sz="3300" kern="1200" dirty="0"/>
            <a:t> </a:t>
          </a:r>
          <a:r>
            <a:rPr lang="en-US" sz="3300" kern="1200" dirty="0" err="1"/>
            <a:t>och</a:t>
          </a:r>
          <a:r>
            <a:rPr lang="en-US" sz="3300" kern="1200" dirty="0"/>
            <a:t> </a:t>
          </a:r>
          <a:r>
            <a:rPr lang="en-US" sz="3300" kern="1200" dirty="0" err="1"/>
            <a:t>leder</a:t>
          </a:r>
          <a:r>
            <a:rPr lang="en-US" sz="3300" kern="1200" dirty="0"/>
            <a:t> </a:t>
          </a:r>
          <a:r>
            <a:rPr lang="en-US" sz="3300" kern="1200" dirty="0" err="1"/>
            <a:t>sina</a:t>
          </a:r>
          <a:r>
            <a:rPr lang="en-US" sz="3300" kern="1200" dirty="0"/>
            <a:t> </a:t>
          </a:r>
          <a:r>
            <a:rPr lang="en-US" sz="3300" kern="1200" dirty="0" err="1"/>
            <a:t>får</a:t>
          </a:r>
          <a:r>
            <a:rPr lang="en-US" sz="3300" kern="1200" dirty="0"/>
            <a:t> </a:t>
          </a:r>
          <a:r>
            <a:rPr lang="en-US" sz="3300" kern="1200" dirty="0" err="1"/>
            <a:t>på</a:t>
          </a:r>
          <a:r>
            <a:rPr lang="en-US" sz="3300" kern="1200" dirty="0"/>
            <a:t> den </a:t>
          </a:r>
          <a:r>
            <a:rPr lang="en-US" sz="3300" kern="1200" dirty="0" err="1"/>
            <a:t>rätta</a:t>
          </a:r>
          <a:r>
            <a:rPr lang="en-US" sz="3300" kern="1200" dirty="0"/>
            <a:t> </a:t>
          </a:r>
          <a:r>
            <a:rPr lang="en-US" sz="3300" kern="1200" dirty="0" err="1"/>
            <a:t>vägen</a:t>
          </a:r>
          <a:r>
            <a:rPr lang="en-US" sz="3300" kern="1200" dirty="0"/>
            <a:t> </a:t>
          </a:r>
          <a:r>
            <a:rPr lang="en-US" sz="3300" kern="1200" dirty="0" err="1"/>
            <a:t>som</a:t>
          </a:r>
          <a:r>
            <a:rPr lang="en-US" sz="3300" kern="1200" dirty="0"/>
            <a:t> </a:t>
          </a:r>
          <a:r>
            <a:rPr lang="en-US" sz="3300" kern="1200" dirty="0" err="1"/>
            <a:t>leder</a:t>
          </a:r>
          <a:r>
            <a:rPr lang="en-US" sz="3300" kern="1200" dirty="0"/>
            <a:t> till </a:t>
          </a:r>
          <a:r>
            <a:rPr lang="en-US" sz="3300" kern="1200" dirty="0" err="1"/>
            <a:t>evigt</a:t>
          </a:r>
          <a:r>
            <a:rPr lang="en-US" sz="3300" kern="1200" dirty="0"/>
            <a:t> liv. </a:t>
          </a:r>
        </a:p>
      </dsp:txBody>
      <dsp:txXfrm>
        <a:off x="62787" y="2878377"/>
        <a:ext cx="6774938" cy="1160621"/>
      </dsp:txXfrm>
    </dsp:sp>
    <dsp:sp modelId="{BDD0D639-3484-4CA3-BF33-60029AC07A05}">
      <dsp:nvSpPr>
        <dsp:cNvPr id="0" name=""/>
        <dsp:cNvSpPr/>
      </dsp:nvSpPr>
      <dsp:spPr>
        <a:xfrm>
          <a:off x="0" y="4196826"/>
          <a:ext cx="6900512" cy="1286195"/>
        </a:xfrm>
        <a:prstGeom prst="roundRect">
          <a:avLst/>
        </a:prstGeom>
        <a:solidFill>
          <a:schemeClr val="accent2">
            <a:hueOff val="1497953"/>
            <a:satOff val="-514"/>
            <a:lumOff val="686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5730" tIns="125730" rIns="125730" bIns="125730" numCol="1" spcCol="1270" anchor="ctr" anchorCtr="0">
          <a:noAutofit/>
        </a:bodyPr>
        <a:lstStyle/>
        <a:p>
          <a:pPr marL="0" lvl="0" indent="0" algn="l" defTabSz="1466850">
            <a:lnSpc>
              <a:spcPct val="90000"/>
            </a:lnSpc>
            <a:spcBef>
              <a:spcPct val="0"/>
            </a:spcBef>
            <a:spcAft>
              <a:spcPct val="35000"/>
            </a:spcAft>
            <a:buNone/>
          </a:pPr>
          <a:r>
            <a:rPr lang="en-US" sz="3300" kern="1200" dirty="0"/>
            <a:t>Detta </a:t>
          </a:r>
          <a:r>
            <a:rPr lang="en-US" sz="3300" kern="1200" dirty="0" err="1"/>
            <a:t>får</a:t>
          </a:r>
          <a:r>
            <a:rPr lang="en-US" sz="3300" kern="1200" dirty="0"/>
            <a:t> </a:t>
          </a:r>
          <a:r>
            <a:rPr lang="en-US" sz="3300" kern="1200" dirty="0" err="1"/>
            <a:t>församlingen</a:t>
          </a:r>
          <a:r>
            <a:rPr lang="en-US" sz="3300" kern="1200" dirty="0"/>
            <a:t> </a:t>
          </a:r>
          <a:r>
            <a:rPr lang="en-US" sz="3300" kern="1200" dirty="0" err="1"/>
            <a:t>påminna</a:t>
          </a:r>
          <a:r>
            <a:rPr lang="en-US" sz="3300" kern="1200" dirty="0"/>
            <a:t> </a:t>
          </a:r>
          <a:r>
            <a:rPr lang="en-US" sz="3300" kern="1200" dirty="0" err="1"/>
            <a:t>varandra</a:t>
          </a:r>
          <a:r>
            <a:rPr lang="en-US" sz="3300" kern="1200" dirty="0"/>
            <a:t> </a:t>
          </a:r>
          <a:r>
            <a:rPr lang="en-US" sz="3300" kern="1200" dirty="0" err="1"/>
            <a:t>om.</a:t>
          </a:r>
          <a:r>
            <a:rPr lang="en-US" sz="3300" kern="1200" dirty="0"/>
            <a:t> </a:t>
          </a:r>
          <a:r>
            <a:rPr lang="en-US" sz="3300" kern="1200" dirty="0" err="1"/>
            <a:t>Församlingen</a:t>
          </a:r>
          <a:r>
            <a:rPr lang="en-US" sz="3300" kern="1200" dirty="0"/>
            <a:t> </a:t>
          </a:r>
          <a:r>
            <a:rPr lang="en-US" sz="3300" kern="1200" dirty="0" err="1"/>
            <a:t>finns</a:t>
          </a:r>
          <a:r>
            <a:rPr lang="en-US" sz="3300" kern="1200" dirty="0"/>
            <a:t> </a:t>
          </a:r>
          <a:r>
            <a:rPr lang="en-US" sz="3300" kern="1200" dirty="0" err="1"/>
            <a:t>för</a:t>
          </a:r>
          <a:r>
            <a:rPr lang="en-US" sz="3300" kern="1200" dirty="0"/>
            <a:t> </a:t>
          </a:r>
          <a:r>
            <a:rPr lang="en-US" sz="3300" kern="1200" dirty="0" err="1"/>
            <a:t>andra</a:t>
          </a:r>
          <a:r>
            <a:rPr lang="en-US" sz="3300" kern="1200" dirty="0"/>
            <a:t> </a:t>
          </a:r>
          <a:r>
            <a:rPr lang="en-US" sz="3300" kern="1200" dirty="0" err="1"/>
            <a:t>och</a:t>
          </a:r>
          <a:r>
            <a:rPr lang="en-US" sz="3300" kern="1200" dirty="0"/>
            <a:t> </a:t>
          </a:r>
          <a:r>
            <a:rPr lang="en-US" sz="3300" kern="1200" dirty="0" err="1"/>
            <a:t>varandra</a:t>
          </a:r>
          <a:r>
            <a:rPr lang="en-US" sz="3300" kern="1200" dirty="0"/>
            <a:t>.</a:t>
          </a:r>
        </a:p>
      </dsp:txBody>
      <dsp:txXfrm>
        <a:off x="62787" y="4259613"/>
        <a:ext cx="6774938" cy="1160621"/>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4.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descr="Tag=AccentColor&#10;Flavor=Light&#10;Target=FillAndLine">
            <a:extLst>
              <a:ext uri="{FF2B5EF4-FFF2-40B4-BE49-F238E27FC236}">
                <a16:creationId xmlns:a16="http://schemas.microsoft.com/office/drawing/2014/main" id="{DA381740-063A-41A4-836D-85D14980EEF0}"/>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2" name="Title 1">
            <a:extLst>
              <a:ext uri="{FF2B5EF4-FFF2-40B4-BE49-F238E27FC236}">
                <a16:creationId xmlns:a16="http://schemas.microsoft.com/office/drawing/2014/main" id="{24EF9DF8-704A-44AE-8850-307DDACC9387}"/>
              </a:ext>
            </a:extLst>
          </p:cNvPr>
          <p:cNvSpPr>
            <a:spLocks noGrp="1"/>
          </p:cNvSpPr>
          <p:nvPr>
            <p:ph type="ctrTitle"/>
          </p:nvPr>
        </p:nvSpPr>
        <p:spPr>
          <a:xfrm>
            <a:off x="841248" y="448056"/>
            <a:ext cx="10515600" cy="4069080"/>
          </a:xfrm>
        </p:spPr>
        <p:txBody>
          <a:bodyPr anchor="b">
            <a:noAutofit/>
          </a:bodyPr>
          <a:lstStyle>
            <a:lvl1pPr algn="l">
              <a:defRPr sz="96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3CC72E09-06F3-48B9-9B95-DE15EC98017B}"/>
              </a:ext>
            </a:extLst>
          </p:cNvPr>
          <p:cNvSpPr>
            <a:spLocks noGrp="1"/>
          </p:cNvSpPr>
          <p:nvPr>
            <p:ph type="subTitle" idx="1"/>
          </p:nvPr>
        </p:nvSpPr>
        <p:spPr>
          <a:xfrm>
            <a:off x="841248" y="4983480"/>
            <a:ext cx="10515600" cy="1124712"/>
          </a:xfrm>
        </p:spPr>
        <p:txBody>
          <a:bodyPr>
            <a:normAutofit/>
          </a:bodyPr>
          <a:lstStyle>
            <a:lvl1pPr marL="0" indent="0" algn="l">
              <a:buNone/>
              <a:defRPr sz="2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11CD474-E5E1-4D01-97F6-0C9FC09332C0}"/>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5" name="Footer Placeholder 4">
            <a:extLst>
              <a:ext uri="{FF2B5EF4-FFF2-40B4-BE49-F238E27FC236}">
                <a16:creationId xmlns:a16="http://schemas.microsoft.com/office/drawing/2014/main" id="{C636BBC7-EB9B-4B36-88E9-DBF65D270E0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8786C7-DD8D-492F-9A9A-A7B3EBE27FE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71018722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07CF8D-FF51-4FD8-B968-A2C85073478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6661A953-02EA-491B-A215-AF8420D74D3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084D1E-BC98-44E4-8D2C-89CCDC293331}"/>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5" name="Footer Placeholder 4">
            <a:extLst>
              <a:ext uri="{FF2B5EF4-FFF2-40B4-BE49-F238E27FC236}">
                <a16:creationId xmlns:a16="http://schemas.microsoft.com/office/drawing/2014/main" id="{513019EB-9C2B-4833-B72A-14769415972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F6E764-5688-45F5-94ED-A7357D2F5689}"/>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899309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20E3CB6-3025-40BF-A04B-A7B0CB4C01F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EDD5CB3-8B24-48C7-89D3-8DCAD36A45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0BC931-E2BF-4C1D-91AA-89F82F8268B2}"/>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5" name="Footer Placeholder 4">
            <a:extLst>
              <a:ext uri="{FF2B5EF4-FFF2-40B4-BE49-F238E27FC236}">
                <a16:creationId xmlns:a16="http://schemas.microsoft.com/office/drawing/2014/main" id="{7548A135-AEE9-4483-957E-3D143318DD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28DEFD4-A052-46B3-B2AE-F3091D8A2F7B}"/>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2553264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838200" y="1929384"/>
            <a:ext cx="10515600" cy="4251960"/>
          </a:xfrm>
        </p:spPr>
        <p:txBody>
          <a:bodyPr>
            <a:normAutofit/>
          </a:bodyPr>
          <a:lstStyle>
            <a:lvl1pPr>
              <a:defRPr sz="2800"/>
            </a:lvl1pPr>
            <a:lvl2pPr>
              <a:defRPr sz="2400"/>
            </a:lvl2pPr>
            <a:lvl3pPr>
              <a:defRPr sz="20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7" descr="Tag=AccentColor&#10;Flavor=Light&#10;Target=FillAndLine">
            <a:extLst>
              <a:ext uri="{FF2B5EF4-FFF2-40B4-BE49-F238E27FC236}">
                <a16:creationId xmlns:a16="http://schemas.microsoft.com/office/drawing/2014/main" id="{EBDD1931-9E86-4402-9A68-33A2D9EFB198}"/>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5371851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C218C0-6540-400C-BB51-353D5FD5CB00}"/>
              </a:ext>
            </a:extLst>
          </p:cNvPr>
          <p:cNvSpPr>
            <a:spLocks noGrp="1"/>
          </p:cNvSpPr>
          <p:nvPr>
            <p:ph type="title"/>
          </p:nvPr>
        </p:nvSpPr>
        <p:spPr>
          <a:xfrm>
            <a:off x="841248" y="448056"/>
            <a:ext cx="10515600" cy="4069080"/>
          </a:xfrm>
        </p:spPr>
        <p:txBody>
          <a:bodyPr anchor="b">
            <a:normAutofit/>
          </a:bodyPr>
          <a:lstStyle>
            <a:lvl1pPr>
              <a:defRPr sz="8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A81CD69-43B3-4FF7-AA41-30C36C957E65}"/>
              </a:ext>
            </a:extLst>
          </p:cNvPr>
          <p:cNvSpPr>
            <a:spLocks noGrp="1"/>
          </p:cNvSpPr>
          <p:nvPr>
            <p:ph type="body" idx="1"/>
          </p:nvPr>
        </p:nvSpPr>
        <p:spPr>
          <a:xfrm>
            <a:off x="841248" y="4983480"/>
            <a:ext cx="10515600" cy="1124712"/>
          </a:xfrm>
        </p:spPr>
        <p:txBody>
          <a:bodyPr>
            <a:normAutofit/>
          </a:bodyPr>
          <a:lstStyle>
            <a:lvl1pPr marL="0" indent="0">
              <a:buNone/>
              <a:defRPr sz="28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2BF300D-5CBE-47E9-A193-E23C8314D0EA}"/>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5" name="Footer Placeholder 4">
            <a:extLst>
              <a:ext uri="{FF2B5EF4-FFF2-40B4-BE49-F238E27FC236}">
                <a16:creationId xmlns:a16="http://schemas.microsoft.com/office/drawing/2014/main" id="{56E7DF3F-C51A-4DB1-9FCE-E3E0D8E9257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269CF4-FAAB-44EF-A2A5-8352B4AA384F}"/>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7" name="Rectangle 6" descr="Tag=AccentColor&#10;Flavor=Light&#10;Target=FillAndLine">
            <a:extLst>
              <a:ext uri="{FF2B5EF4-FFF2-40B4-BE49-F238E27FC236}">
                <a16:creationId xmlns:a16="http://schemas.microsoft.com/office/drawing/2014/main" id="{417A8947-4521-4FE1-8E44-27363435CE1B}"/>
              </a:ext>
            </a:extLst>
          </p:cNvPr>
          <p:cNvSpPr/>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9178384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ADE264-531D-49C1-A8AF-2B4C1D218FAB}"/>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4B9A1B8-2F1B-46AA-858A-CFFF5AF7CEB0}"/>
              </a:ext>
            </a:extLst>
          </p:cNvPr>
          <p:cNvSpPr>
            <a:spLocks noGrp="1"/>
          </p:cNvSpPr>
          <p:nvPr>
            <p:ph sz="half" idx="1"/>
          </p:nvPr>
        </p:nvSpPr>
        <p:spPr>
          <a:xfrm>
            <a:off x="838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E6B9631-18C0-43BD-8AF3-9137D6D4C234}"/>
              </a:ext>
            </a:extLst>
          </p:cNvPr>
          <p:cNvSpPr>
            <a:spLocks noGrp="1"/>
          </p:cNvSpPr>
          <p:nvPr>
            <p:ph sz="half" idx="2"/>
          </p:nvPr>
        </p:nvSpPr>
        <p:spPr>
          <a:xfrm>
            <a:off x="6172200" y="1929384"/>
            <a:ext cx="5181600" cy="42519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E9032FCA-14C6-4497-9C27-3F58062442CE}"/>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6" name="Footer Placeholder 5">
            <a:extLst>
              <a:ext uri="{FF2B5EF4-FFF2-40B4-BE49-F238E27FC236}">
                <a16:creationId xmlns:a16="http://schemas.microsoft.com/office/drawing/2014/main" id="{961E5057-693B-4E10-958E-0ABE79FEC70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70CECB1-0A35-4C10-9D3D-FE4404283011}"/>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9" name="Rectangle 8" descr="Tag=AccentColor&#10;Flavor=Light&#10;Target=FillAndLine">
            <a:extLst>
              <a:ext uri="{FF2B5EF4-FFF2-40B4-BE49-F238E27FC236}">
                <a16:creationId xmlns:a16="http://schemas.microsoft.com/office/drawing/2014/main" id="{2FAAC677-2D37-4F63-9C4B-711A2988EE0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948387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p:nvPr>
        </p:nvSpPr>
        <p:spPr>
          <a:xfrm>
            <a:off x="839788" y="1938528"/>
            <a:ext cx="5157787"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839788" y="2926080"/>
            <a:ext cx="5157787"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p:nvPr>
        </p:nvSpPr>
        <p:spPr>
          <a:xfrm>
            <a:off x="6172200" y="1938528"/>
            <a:ext cx="5183188" cy="823912"/>
          </a:xfrm>
        </p:spPr>
        <p:txBody>
          <a:bodyPr anchor="b">
            <a:normAutofit/>
          </a:bodyPr>
          <a:lstStyle>
            <a:lvl1pPr marL="0" indent="0">
              <a:buNone/>
              <a:defRPr sz="36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6172200" y="2926080"/>
            <a:ext cx="5183188" cy="326440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11" name="Rectangle 10" descr="Tag=AccentColor&#10;Flavor=Light&#10;Target=FillAndLine">
            <a:extLst>
              <a:ext uri="{FF2B5EF4-FFF2-40B4-BE49-F238E27FC236}">
                <a16:creationId xmlns:a16="http://schemas.microsoft.com/office/drawing/2014/main" id="{F634C457-AEBF-47D7-9200-BAD05D138B12}"/>
              </a:ext>
            </a:extLst>
          </p:cNvPr>
          <p:cNvSpPr/>
          <p:nvPr/>
        </p:nvSpPr>
        <p:spPr>
          <a:xfrm>
            <a:off x="838199" y="1709928"/>
            <a:ext cx="10515600" cy="27432"/>
          </a:xfrm>
          <a:custGeom>
            <a:avLst/>
            <a:gdLst>
              <a:gd name="connsiteX0" fmla="*/ 0 w 10515600"/>
              <a:gd name="connsiteY0" fmla="*/ 0 h 27432"/>
              <a:gd name="connsiteX1" fmla="*/ 446913 w 10515600"/>
              <a:gd name="connsiteY1" fmla="*/ 0 h 27432"/>
              <a:gd name="connsiteX2" fmla="*/ 1104138 w 10515600"/>
              <a:gd name="connsiteY2" fmla="*/ 0 h 27432"/>
              <a:gd name="connsiteX3" fmla="*/ 1866519 w 10515600"/>
              <a:gd name="connsiteY3" fmla="*/ 0 h 27432"/>
              <a:gd name="connsiteX4" fmla="*/ 2208276 w 10515600"/>
              <a:gd name="connsiteY4" fmla="*/ 0 h 27432"/>
              <a:gd name="connsiteX5" fmla="*/ 2550033 w 10515600"/>
              <a:gd name="connsiteY5" fmla="*/ 0 h 27432"/>
              <a:gd name="connsiteX6" fmla="*/ 3417570 w 10515600"/>
              <a:gd name="connsiteY6" fmla="*/ 0 h 27432"/>
              <a:gd name="connsiteX7" fmla="*/ 4074795 w 10515600"/>
              <a:gd name="connsiteY7" fmla="*/ 0 h 27432"/>
              <a:gd name="connsiteX8" fmla="*/ 4416552 w 10515600"/>
              <a:gd name="connsiteY8" fmla="*/ 0 h 27432"/>
              <a:gd name="connsiteX9" fmla="*/ 5073777 w 10515600"/>
              <a:gd name="connsiteY9" fmla="*/ 0 h 27432"/>
              <a:gd name="connsiteX10" fmla="*/ 5941314 w 10515600"/>
              <a:gd name="connsiteY10" fmla="*/ 0 h 27432"/>
              <a:gd name="connsiteX11" fmla="*/ 6493383 w 10515600"/>
              <a:gd name="connsiteY11" fmla="*/ 0 h 27432"/>
              <a:gd name="connsiteX12" fmla="*/ 7045452 w 10515600"/>
              <a:gd name="connsiteY12" fmla="*/ 0 h 27432"/>
              <a:gd name="connsiteX13" fmla="*/ 7702677 w 10515600"/>
              <a:gd name="connsiteY13" fmla="*/ 0 h 27432"/>
              <a:gd name="connsiteX14" fmla="*/ 8465058 w 10515600"/>
              <a:gd name="connsiteY14" fmla="*/ 0 h 27432"/>
              <a:gd name="connsiteX15" fmla="*/ 9227439 w 10515600"/>
              <a:gd name="connsiteY15" fmla="*/ 0 h 27432"/>
              <a:gd name="connsiteX16" fmla="*/ 10515600 w 10515600"/>
              <a:gd name="connsiteY16" fmla="*/ 0 h 27432"/>
              <a:gd name="connsiteX17" fmla="*/ 10515600 w 10515600"/>
              <a:gd name="connsiteY17" fmla="*/ 27432 h 27432"/>
              <a:gd name="connsiteX18" fmla="*/ 10068687 w 10515600"/>
              <a:gd name="connsiteY18" fmla="*/ 27432 h 27432"/>
              <a:gd name="connsiteX19" fmla="*/ 9201150 w 10515600"/>
              <a:gd name="connsiteY19" fmla="*/ 27432 h 27432"/>
              <a:gd name="connsiteX20" fmla="*/ 8543925 w 10515600"/>
              <a:gd name="connsiteY20" fmla="*/ 27432 h 27432"/>
              <a:gd name="connsiteX21" fmla="*/ 8202168 w 10515600"/>
              <a:gd name="connsiteY21" fmla="*/ 27432 h 27432"/>
              <a:gd name="connsiteX22" fmla="*/ 7544943 w 10515600"/>
              <a:gd name="connsiteY22" fmla="*/ 27432 h 27432"/>
              <a:gd name="connsiteX23" fmla="*/ 6992874 w 10515600"/>
              <a:gd name="connsiteY23" fmla="*/ 27432 h 27432"/>
              <a:gd name="connsiteX24" fmla="*/ 6440805 w 10515600"/>
              <a:gd name="connsiteY24" fmla="*/ 27432 h 27432"/>
              <a:gd name="connsiteX25" fmla="*/ 5888736 w 10515600"/>
              <a:gd name="connsiteY25" fmla="*/ 27432 h 27432"/>
              <a:gd name="connsiteX26" fmla="*/ 5336667 w 10515600"/>
              <a:gd name="connsiteY26" fmla="*/ 27432 h 27432"/>
              <a:gd name="connsiteX27" fmla="*/ 4574286 w 10515600"/>
              <a:gd name="connsiteY27" fmla="*/ 27432 h 27432"/>
              <a:gd name="connsiteX28" fmla="*/ 3917061 w 10515600"/>
              <a:gd name="connsiteY28" fmla="*/ 27432 h 27432"/>
              <a:gd name="connsiteX29" fmla="*/ 3575304 w 10515600"/>
              <a:gd name="connsiteY29" fmla="*/ 27432 h 27432"/>
              <a:gd name="connsiteX30" fmla="*/ 3023235 w 10515600"/>
              <a:gd name="connsiteY30" fmla="*/ 27432 h 27432"/>
              <a:gd name="connsiteX31" fmla="*/ 2260854 w 10515600"/>
              <a:gd name="connsiteY31" fmla="*/ 27432 h 27432"/>
              <a:gd name="connsiteX32" fmla="*/ 1813941 w 10515600"/>
              <a:gd name="connsiteY32" fmla="*/ 27432 h 27432"/>
              <a:gd name="connsiteX33" fmla="*/ 946404 w 10515600"/>
              <a:gd name="connsiteY33" fmla="*/ 27432 h 27432"/>
              <a:gd name="connsiteX34" fmla="*/ 0 w 10515600"/>
              <a:gd name="connsiteY34" fmla="*/ 27432 h 27432"/>
              <a:gd name="connsiteX35" fmla="*/ 0 w 10515600"/>
              <a:gd name="connsiteY35"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515600" h="27432" fill="none" extrusionOk="0">
                <a:moveTo>
                  <a:pt x="0" y="0"/>
                </a:moveTo>
                <a:cubicBezTo>
                  <a:pt x="119693" y="-14343"/>
                  <a:pt x="253007" y="-7583"/>
                  <a:pt x="446913" y="0"/>
                </a:cubicBezTo>
                <a:cubicBezTo>
                  <a:pt x="640819" y="7583"/>
                  <a:pt x="841419" y="-7067"/>
                  <a:pt x="1104138" y="0"/>
                </a:cubicBezTo>
                <a:cubicBezTo>
                  <a:pt x="1366858" y="7067"/>
                  <a:pt x="1495525" y="1255"/>
                  <a:pt x="1866519" y="0"/>
                </a:cubicBezTo>
                <a:cubicBezTo>
                  <a:pt x="2237513" y="-1255"/>
                  <a:pt x="2043820" y="12003"/>
                  <a:pt x="2208276" y="0"/>
                </a:cubicBezTo>
                <a:cubicBezTo>
                  <a:pt x="2372732" y="-12003"/>
                  <a:pt x="2419452" y="9887"/>
                  <a:pt x="2550033" y="0"/>
                </a:cubicBezTo>
                <a:cubicBezTo>
                  <a:pt x="2680614" y="-9887"/>
                  <a:pt x="3098156" y="3827"/>
                  <a:pt x="3417570" y="0"/>
                </a:cubicBezTo>
                <a:cubicBezTo>
                  <a:pt x="3736984" y="-3827"/>
                  <a:pt x="3916040" y="-6233"/>
                  <a:pt x="4074795" y="0"/>
                </a:cubicBezTo>
                <a:cubicBezTo>
                  <a:pt x="4233551" y="6233"/>
                  <a:pt x="4279253" y="5661"/>
                  <a:pt x="4416552" y="0"/>
                </a:cubicBezTo>
                <a:cubicBezTo>
                  <a:pt x="4553851" y="-5661"/>
                  <a:pt x="4915758" y="26022"/>
                  <a:pt x="5073777" y="0"/>
                </a:cubicBezTo>
                <a:cubicBezTo>
                  <a:pt x="5231797" y="-26022"/>
                  <a:pt x="5612089" y="32230"/>
                  <a:pt x="5941314" y="0"/>
                </a:cubicBezTo>
                <a:cubicBezTo>
                  <a:pt x="6270539" y="-32230"/>
                  <a:pt x="6313600" y="3064"/>
                  <a:pt x="6493383" y="0"/>
                </a:cubicBezTo>
                <a:cubicBezTo>
                  <a:pt x="6673166" y="-3064"/>
                  <a:pt x="6902474" y="-21096"/>
                  <a:pt x="7045452" y="0"/>
                </a:cubicBezTo>
                <a:cubicBezTo>
                  <a:pt x="7188430" y="21096"/>
                  <a:pt x="7478162" y="17386"/>
                  <a:pt x="7702677" y="0"/>
                </a:cubicBezTo>
                <a:cubicBezTo>
                  <a:pt x="7927192" y="-17386"/>
                  <a:pt x="8295683" y="-35143"/>
                  <a:pt x="8465058" y="0"/>
                </a:cubicBezTo>
                <a:cubicBezTo>
                  <a:pt x="8634433" y="35143"/>
                  <a:pt x="8927835" y="4103"/>
                  <a:pt x="9227439" y="0"/>
                </a:cubicBezTo>
                <a:cubicBezTo>
                  <a:pt x="9527043" y="-4103"/>
                  <a:pt x="10105355" y="-17535"/>
                  <a:pt x="10515600" y="0"/>
                </a:cubicBezTo>
                <a:cubicBezTo>
                  <a:pt x="10515789" y="12323"/>
                  <a:pt x="10515633" y="14639"/>
                  <a:pt x="10515600" y="27432"/>
                </a:cubicBezTo>
                <a:cubicBezTo>
                  <a:pt x="10343646" y="15282"/>
                  <a:pt x="10223667" y="31057"/>
                  <a:pt x="10068687" y="27432"/>
                </a:cubicBezTo>
                <a:cubicBezTo>
                  <a:pt x="9913707" y="23807"/>
                  <a:pt x="9512455" y="4101"/>
                  <a:pt x="9201150" y="27432"/>
                </a:cubicBezTo>
                <a:cubicBezTo>
                  <a:pt x="8889845" y="50763"/>
                  <a:pt x="8866277" y="3158"/>
                  <a:pt x="8543925" y="27432"/>
                </a:cubicBezTo>
                <a:cubicBezTo>
                  <a:pt x="8221573" y="51706"/>
                  <a:pt x="8288348" y="37286"/>
                  <a:pt x="8202168" y="27432"/>
                </a:cubicBezTo>
                <a:cubicBezTo>
                  <a:pt x="8115988" y="17578"/>
                  <a:pt x="7797033" y="6631"/>
                  <a:pt x="7544943" y="27432"/>
                </a:cubicBezTo>
                <a:cubicBezTo>
                  <a:pt x="7292854" y="48233"/>
                  <a:pt x="7108060" y="41767"/>
                  <a:pt x="6992874" y="27432"/>
                </a:cubicBezTo>
                <a:cubicBezTo>
                  <a:pt x="6877688" y="13097"/>
                  <a:pt x="6668930" y="7947"/>
                  <a:pt x="6440805" y="27432"/>
                </a:cubicBezTo>
                <a:cubicBezTo>
                  <a:pt x="6212680" y="46917"/>
                  <a:pt x="6027476" y="35225"/>
                  <a:pt x="5888736" y="27432"/>
                </a:cubicBezTo>
                <a:cubicBezTo>
                  <a:pt x="5749996" y="19639"/>
                  <a:pt x="5574559" y="43627"/>
                  <a:pt x="5336667" y="27432"/>
                </a:cubicBezTo>
                <a:cubicBezTo>
                  <a:pt x="5098775" y="11237"/>
                  <a:pt x="4837534" y="41882"/>
                  <a:pt x="4574286" y="27432"/>
                </a:cubicBezTo>
                <a:cubicBezTo>
                  <a:pt x="4311038" y="12982"/>
                  <a:pt x="4126419" y="26678"/>
                  <a:pt x="3917061" y="27432"/>
                </a:cubicBezTo>
                <a:cubicBezTo>
                  <a:pt x="3707704" y="28186"/>
                  <a:pt x="3657291" y="40087"/>
                  <a:pt x="3575304" y="27432"/>
                </a:cubicBezTo>
                <a:cubicBezTo>
                  <a:pt x="3493317" y="14777"/>
                  <a:pt x="3185226" y="45867"/>
                  <a:pt x="3023235" y="27432"/>
                </a:cubicBezTo>
                <a:cubicBezTo>
                  <a:pt x="2861244" y="8997"/>
                  <a:pt x="2597085" y="35801"/>
                  <a:pt x="2260854" y="27432"/>
                </a:cubicBezTo>
                <a:cubicBezTo>
                  <a:pt x="1924623" y="19063"/>
                  <a:pt x="1996678" y="15705"/>
                  <a:pt x="1813941" y="27432"/>
                </a:cubicBezTo>
                <a:cubicBezTo>
                  <a:pt x="1631204" y="39159"/>
                  <a:pt x="1187542" y="49167"/>
                  <a:pt x="946404" y="27432"/>
                </a:cubicBezTo>
                <a:cubicBezTo>
                  <a:pt x="705266" y="5697"/>
                  <a:pt x="404743" y="28229"/>
                  <a:pt x="0" y="27432"/>
                </a:cubicBezTo>
                <a:cubicBezTo>
                  <a:pt x="244" y="15297"/>
                  <a:pt x="645" y="7129"/>
                  <a:pt x="0" y="0"/>
                </a:cubicBezTo>
                <a:close/>
              </a:path>
              <a:path w="10515600" h="27432" stroke="0" extrusionOk="0">
                <a:moveTo>
                  <a:pt x="0" y="0"/>
                </a:moveTo>
                <a:cubicBezTo>
                  <a:pt x="230793" y="14353"/>
                  <a:pt x="332416" y="21392"/>
                  <a:pt x="552069" y="0"/>
                </a:cubicBezTo>
                <a:cubicBezTo>
                  <a:pt x="771722" y="-21392"/>
                  <a:pt x="761737" y="-14337"/>
                  <a:pt x="893826" y="0"/>
                </a:cubicBezTo>
                <a:cubicBezTo>
                  <a:pt x="1025915" y="14337"/>
                  <a:pt x="1441584" y="-15498"/>
                  <a:pt x="1761363" y="0"/>
                </a:cubicBezTo>
                <a:cubicBezTo>
                  <a:pt x="2081142" y="15498"/>
                  <a:pt x="2111503" y="7278"/>
                  <a:pt x="2313432" y="0"/>
                </a:cubicBezTo>
                <a:cubicBezTo>
                  <a:pt x="2515361" y="-7278"/>
                  <a:pt x="2743584" y="-17845"/>
                  <a:pt x="2865501" y="0"/>
                </a:cubicBezTo>
                <a:cubicBezTo>
                  <a:pt x="2987418" y="17845"/>
                  <a:pt x="3345183" y="8208"/>
                  <a:pt x="3733038" y="0"/>
                </a:cubicBezTo>
                <a:cubicBezTo>
                  <a:pt x="4120893" y="-8208"/>
                  <a:pt x="4009066" y="-3159"/>
                  <a:pt x="4179951" y="0"/>
                </a:cubicBezTo>
                <a:cubicBezTo>
                  <a:pt x="4350836" y="3159"/>
                  <a:pt x="4735020" y="17517"/>
                  <a:pt x="5047488" y="0"/>
                </a:cubicBezTo>
                <a:cubicBezTo>
                  <a:pt x="5359956" y="-17517"/>
                  <a:pt x="5662148" y="-17777"/>
                  <a:pt x="5915025" y="0"/>
                </a:cubicBezTo>
                <a:cubicBezTo>
                  <a:pt x="6167902" y="17777"/>
                  <a:pt x="6308797" y="30350"/>
                  <a:pt x="6572250" y="0"/>
                </a:cubicBezTo>
                <a:cubicBezTo>
                  <a:pt x="6835703" y="-30350"/>
                  <a:pt x="7107419" y="-9627"/>
                  <a:pt x="7439787" y="0"/>
                </a:cubicBezTo>
                <a:cubicBezTo>
                  <a:pt x="7772155" y="9627"/>
                  <a:pt x="7844034" y="-9098"/>
                  <a:pt x="7991856" y="0"/>
                </a:cubicBezTo>
                <a:cubicBezTo>
                  <a:pt x="8139678" y="9098"/>
                  <a:pt x="8289889" y="-20239"/>
                  <a:pt x="8543925" y="0"/>
                </a:cubicBezTo>
                <a:cubicBezTo>
                  <a:pt x="8797961" y="20239"/>
                  <a:pt x="8994198" y="29575"/>
                  <a:pt x="9306306" y="0"/>
                </a:cubicBezTo>
                <a:cubicBezTo>
                  <a:pt x="9618414" y="-29575"/>
                  <a:pt x="9739118" y="-23835"/>
                  <a:pt x="9858375" y="0"/>
                </a:cubicBezTo>
                <a:cubicBezTo>
                  <a:pt x="9977632" y="23835"/>
                  <a:pt x="10370488" y="-4069"/>
                  <a:pt x="10515600" y="0"/>
                </a:cubicBezTo>
                <a:cubicBezTo>
                  <a:pt x="10515650" y="5798"/>
                  <a:pt x="10515903" y="19375"/>
                  <a:pt x="10515600" y="27432"/>
                </a:cubicBezTo>
                <a:cubicBezTo>
                  <a:pt x="10304538" y="42307"/>
                  <a:pt x="10069280" y="3335"/>
                  <a:pt x="9753219" y="27432"/>
                </a:cubicBezTo>
                <a:cubicBezTo>
                  <a:pt x="9437158" y="51529"/>
                  <a:pt x="9488415" y="23852"/>
                  <a:pt x="9411462" y="27432"/>
                </a:cubicBezTo>
                <a:cubicBezTo>
                  <a:pt x="9334509" y="31012"/>
                  <a:pt x="9183755" y="44107"/>
                  <a:pt x="8964549" y="27432"/>
                </a:cubicBezTo>
                <a:cubicBezTo>
                  <a:pt x="8745343" y="10757"/>
                  <a:pt x="8279150" y="61693"/>
                  <a:pt x="8097012" y="27432"/>
                </a:cubicBezTo>
                <a:cubicBezTo>
                  <a:pt x="7914874" y="-6829"/>
                  <a:pt x="7608717" y="59556"/>
                  <a:pt x="7439787" y="27432"/>
                </a:cubicBezTo>
                <a:cubicBezTo>
                  <a:pt x="7270858" y="-4692"/>
                  <a:pt x="7154492" y="27026"/>
                  <a:pt x="6992874" y="27432"/>
                </a:cubicBezTo>
                <a:cubicBezTo>
                  <a:pt x="6831256" y="27838"/>
                  <a:pt x="6536817" y="51174"/>
                  <a:pt x="6335649" y="27432"/>
                </a:cubicBezTo>
                <a:cubicBezTo>
                  <a:pt x="6134481" y="3690"/>
                  <a:pt x="6097824" y="11070"/>
                  <a:pt x="5993892" y="27432"/>
                </a:cubicBezTo>
                <a:cubicBezTo>
                  <a:pt x="5889960" y="43794"/>
                  <a:pt x="5793821" y="34098"/>
                  <a:pt x="5652135" y="27432"/>
                </a:cubicBezTo>
                <a:cubicBezTo>
                  <a:pt x="5510449" y="20766"/>
                  <a:pt x="5168382" y="-3650"/>
                  <a:pt x="4994910" y="27432"/>
                </a:cubicBezTo>
                <a:cubicBezTo>
                  <a:pt x="4821439" y="58514"/>
                  <a:pt x="4653937" y="21362"/>
                  <a:pt x="4547997" y="27432"/>
                </a:cubicBezTo>
                <a:cubicBezTo>
                  <a:pt x="4442057" y="33502"/>
                  <a:pt x="4153363" y="33024"/>
                  <a:pt x="3785616" y="27432"/>
                </a:cubicBezTo>
                <a:cubicBezTo>
                  <a:pt x="3417869" y="21840"/>
                  <a:pt x="3544908" y="29840"/>
                  <a:pt x="3338703" y="27432"/>
                </a:cubicBezTo>
                <a:cubicBezTo>
                  <a:pt x="3132498" y="25024"/>
                  <a:pt x="2782152" y="45947"/>
                  <a:pt x="2576322" y="27432"/>
                </a:cubicBezTo>
                <a:cubicBezTo>
                  <a:pt x="2370492" y="8917"/>
                  <a:pt x="2347214" y="14129"/>
                  <a:pt x="2234565" y="27432"/>
                </a:cubicBezTo>
                <a:cubicBezTo>
                  <a:pt x="2121916" y="40735"/>
                  <a:pt x="1785921" y="49081"/>
                  <a:pt x="1472184" y="27432"/>
                </a:cubicBezTo>
                <a:cubicBezTo>
                  <a:pt x="1158447" y="5783"/>
                  <a:pt x="1203910" y="37937"/>
                  <a:pt x="1025271" y="27432"/>
                </a:cubicBezTo>
                <a:cubicBezTo>
                  <a:pt x="846632" y="16927"/>
                  <a:pt x="846577" y="17996"/>
                  <a:pt x="683514" y="27432"/>
                </a:cubicBezTo>
                <a:cubicBezTo>
                  <a:pt x="520451" y="36868"/>
                  <a:pt x="320799" y="46677"/>
                  <a:pt x="0" y="27432"/>
                </a:cubicBezTo>
                <a:cubicBezTo>
                  <a:pt x="-510" y="19859"/>
                  <a:pt x="-1106" y="11474"/>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29141864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EE9AC0-40CD-4451-BF00-5E2FC7B7451B}"/>
              </a:ext>
            </a:extLst>
          </p:cNvPr>
          <p:cNvSpPr>
            <a:spLocks noGrp="1"/>
          </p:cNvSpPr>
          <p:nvPr>
            <p:ph type="title"/>
          </p:nvPr>
        </p:nvSpPr>
        <p:spPr>
          <a:xfrm>
            <a:off x="2203704" y="1728216"/>
            <a:ext cx="7781544" cy="3392424"/>
          </a:xfrm>
        </p:spPr>
        <p:txBody>
          <a:bodyPr>
            <a:normAutofit/>
          </a:bodyPr>
          <a:lstStyle>
            <a:lvl1pPr algn="ctr">
              <a:defRPr sz="7800"/>
            </a:lvl1p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C6FD9A32-9C83-452B-BC69-CC6E95D3C93C}"/>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4" name="Footer Placeholder 3">
            <a:extLst>
              <a:ext uri="{FF2B5EF4-FFF2-40B4-BE49-F238E27FC236}">
                <a16:creationId xmlns:a16="http://schemas.microsoft.com/office/drawing/2014/main" id="{6B87B83E-E23E-42DE-876D-F55908A97DC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61C03A8-D428-4010-B413-13B1E9922628}"/>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6" name="Rectangle 6" descr="Tag=AccentColor&#10;Flavor=Light&#10;Target=FillAndLine">
            <a:extLst>
              <a:ext uri="{FF2B5EF4-FFF2-40B4-BE49-F238E27FC236}">
                <a16:creationId xmlns:a16="http://schemas.microsoft.com/office/drawing/2014/main" id="{17F03060-85EC-4182-8C18-C6EE0D373E4B}"/>
              </a:ext>
            </a:extLst>
          </p:cNvPr>
          <p:cNvSpPr/>
          <p:nvPr/>
        </p:nvSpPr>
        <p:spPr>
          <a:xfrm>
            <a:off x="3974206" y="5126892"/>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p14="http://schemas.microsoft.com/office/powerpoint/2010/main" val="38248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72816A0-77C4-4A3F-87BD-A7321E3C84D2}"/>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3" name="Footer Placeholder 2">
            <a:extLst>
              <a:ext uri="{FF2B5EF4-FFF2-40B4-BE49-F238E27FC236}">
                <a16:creationId xmlns:a16="http://schemas.microsoft.com/office/drawing/2014/main" id="{A5FC3464-F026-4C77-9441-55ECA5054D5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87D9257-BADE-4D0B-AF0B-D09FE95FA078}"/>
              </a:ext>
            </a:extLst>
          </p:cNvPr>
          <p:cNvSpPr>
            <a:spLocks noGrp="1"/>
          </p:cNvSpPr>
          <p:nvPr>
            <p:ph type="sldNum" sz="quarter" idx="12"/>
          </p:nvPr>
        </p:nvSpPr>
        <p:spPr/>
        <p:txBody>
          <a:bodyPr/>
          <a:lstStyle/>
          <a:p>
            <a:fld id="{A7CD31F4-64FA-4BA0-9498-67783267A8C8}" type="slidenum">
              <a:rPr lang="en-US" smtClean="0"/>
              <a:t>‹#›</a:t>
            </a:fld>
            <a:endParaRPr lang="en-US"/>
          </a:p>
        </p:txBody>
      </p:sp>
    </p:spTree>
    <p:extLst>
      <p:ext uri="{BB962C8B-B14F-4D97-AF65-F5344CB8AC3E}">
        <p14:creationId xmlns:p14="http://schemas.microsoft.com/office/powerpoint/2010/main" val="17255806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A1C48E-F751-45A2-9010-208B81EDBE69}"/>
              </a:ext>
            </a:extLst>
          </p:cNvPr>
          <p:cNvSpPr>
            <a:spLocks noGrp="1"/>
          </p:cNvSpPr>
          <p:nvPr>
            <p:ph type="title"/>
          </p:nvPr>
        </p:nvSpPr>
        <p:spPr>
          <a:xfrm>
            <a:off x="839788" y="457200"/>
            <a:ext cx="3932237" cy="3429000"/>
          </a:xfrm>
        </p:spPr>
        <p:txBody>
          <a:bodyPr anchor="b">
            <a:normAutofit/>
          </a:bodyPr>
          <a:lstStyle>
            <a:lvl1pPr>
              <a:defRPr sz="60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59D501F6-8430-4758-8636-74D68E990EC3}"/>
              </a:ext>
            </a:extLst>
          </p:cNvPr>
          <p:cNvSpPr>
            <a:spLocks noGrp="1"/>
          </p:cNvSpPr>
          <p:nvPr>
            <p:ph idx="1"/>
          </p:nvPr>
        </p:nvSpPr>
        <p:spPr>
          <a:xfrm>
            <a:off x="5303520" y="548640"/>
            <a:ext cx="6053328" cy="5431536"/>
          </a:xfrm>
        </p:spPr>
        <p:txBody>
          <a:bodyPr anchor="ct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E79DC39-A29C-494C-98B6-999746C5F38A}"/>
              </a:ext>
            </a:extLst>
          </p:cNvPr>
          <p:cNvSpPr>
            <a:spLocks noGrp="1"/>
          </p:cNvSpPr>
          <p:nvPr>
            <p:ph type="body" sz="half" idx="2"/>
          </p:nvPr>
        </p:nvSpPr>
        <p:spPr>
          <a:xfrm>
            <a:off x="839788" y="3977640"/>
            <a:ext cx="3932237"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584C988-A6DB-469A-B8AA-31866F36E83D}"/>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6" name="Footer Placeholder 5">
            <a:extLst>
              <a:ext uri="{FF2B5EF4-FFF2-40B4-BE49-F238E27FC236}">
                <a16:creationId xmlns:a16="http://schemas.microsoft.com/office/drawing/2014/main" id="{02BC39C3-81EB-4828-9AD3-2F1FAC521E6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59376C-9810-49A5-BC9A-4E6A02175273}"/>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B9F96F3A-E64D-4401-B02C-BCD5CAA97CFF}"/>
              </a:ext>
            </a:extLst>
          </p:cNvPr>
          <p:cNvSpPr/>
          <p:nvPr/>
        </p:nvSpPr>
        <p:spPr>
          <a:xfrm rot="5400000">
            <a:off x="2797492"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981968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237704-80BD-41B0-8395-41618EC3AFBC}"/>
              </a:ext>
            </a:extLst>
          </p:cNvPr>
          <p:cNvSpPr>
            <a:spLocks noGrp="1"/>
          </p:cNvSpPr>
          <p:nvPr>
            <p:ph type="title"/>
          </p:nvPr>
        </p:nvSpPr>
        <p:spPr>
          <a:xfrm>
            <a:off x="839788" y="457200"/>
            <a:ext cx="3931920" cy="3429000"/>
          </a:xfrm>
        </p:spPr>
        <p:txBody>
          <a:bodyPr anchor="b">
            <a:normAutofit/>
          </a:bodyPr>
          <a:lstStyle>
            <a:lvl1pPr>
              <a:defRPr sz="60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14DA4032-EC66-4974-BD30-898B60E4B562}"/>
              </a:ext>
            </a:extLst>
          </p:cNvPr>
          <p:cNvSpPr>
            <a:spLocks noGrp="1"/>
          </p:cNvSpPr>
          <p:nvPr>
            <p:ph type="pic" idx="1"/>
          </p:nvPr>
        </p:nvSpPr>
        <p:spPr>
          <a:xfrm>
            <a:off x="5303520" y="548640"/>
            <a:ext cx="6053328" cy="543153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921802D0-5574-4631-BA49-92362F8E40DC}"/>
              </a:ext>
            </a:extLst>
          </p:cNvPr>
          <p:cNvSpPr>
            <a:spLocks noGrp="1"/>
          </p:cNvSpPr>
          <p:nvPr>
            <p:ph type="body" sz="half" idx="2"/>
          </p:nvPr>
        </p:nvSpPr>
        <p:spPr>
          <a:xfrm>
            <a:off x="839788" y="3977640"/>
            <a:ext cx="3931920" cy="2002536"/>
          </a:xfrm>
        </p:spPr>
        <p:txBody>
          <a:bodyPr>
            <a:normAutofit/>
          </a:bodyPr>
          <a:lstStyle>
            <a:lvl1pPr marL="0" indent="0">
              <a:buNone/>
              <a:defRPr sz="32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62C2F5B-DDDD-4E64-94A9-99E46F4B06A0}"/>
              </a:ext>
            </a:extLst>
          </p:cNvPr>
          <p:cNvSpPr>
            <a:spLocks noGrp="1"/>
          </p:cNvSpPr>
          <p:nvPr>
            <p:ph type="dt" sz="half" idx="10"/>
          </p:nvPr>
        </p:nvSpPr>
        <p:spPr/>
        <p:txBody>
          <a:bodyPr/>
          <a:lstStyle/>
          <a:p>
            <a:fld id="{72345051-2045-45DA-935E-2E3CA1A69ADC}" type="datetimeFigureOut">
              <a:rPr lang="en-US" smtClean="0"/>
              <a:t>4/28/2020</a:t>
            </a:fld>
            <a:endParaRPr lang="en-US"/>
          </a:p>
        </p:txBody>
      </p:sp>
      <p:sp>
        <p:nvSpPr>
          <p:cNvPr id="6" name="Footer Placeholder 5">
            <a:extLst>
              <a:ext uri="{FF2B5EF4-FFF2-40B4-BE49-F238E27FC236}">
                <a16:creationId xmlns:a16="http://schemas.microsoft.com/office/drawing/2014/main" id="{D4FA8D36-8865-48E7-8249-ED729A5F709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30F98C3-0B62-4361-8408-A01F70807CDB}"/>
              </a:ext>
            </a:extLst>
          </p:cNvPr>
          <p:cNvSpPr>
            <a:spLocks noGrp="1"/>
          </p:cNvSpPr>
          <p:nvPr>
            <p:ph type="sldNum" sz="quarter" idx="12"/>
          </p:nvPr>
        </p:nvSpPr>
        <p:spPr/>
        <p:txBody>
          <a:bodyPr/>
          <a:lstStyle/>
          <a:p>
            <a:fld id="{A7CD31F4-64FA-4BA0-9498-67783267A8C8}" type="slidenum">
              <a:rPr lang="en-US" smtClean="0"/>
              <a:t>‹#›</a:t>
            </a:fld>
            <a:endParaRPr lang="en-US"/>
          </a:p>
        </p:txBody>
      </p:sp>
      <p:sp>
        <p:nvSpPr>
          <p:cNvPr id="8" name="Rectangle 6" descr="Tag=AccentColor&#10;Flavor=Light&#10;Target=FillAndLine">
            <a:extLst>
              <a:ext uri="{FF2B5EF4-FFF2-40B4-BE49-F238E27FC236}">
                <a16:creationId xmlns:a16="http://schemas.microsoft.com/office/drawing/2014/main" id="{FE511AB6-FEAF-4549-BA88-0764BD10B63D}"/>
              </a:ext>
            </a:extLst>
          </p:cNvPr>
          <p:cNvSpPr/>
          <p:nvPr/>
        </p:nvSpPr>
        <p:spPr>
          <a:xfrm rot="5400000">
            <a:off x="2798064"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chemeClr val="tx1"/>
          </a:solidFill>
          <a:ln w="4445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452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F72D13B-FFCB-4650-AD3C-CB503735257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D0CA9470-DF15-46A1-BF0E-8A5367A4B0F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63047CB-E94D-482F-BACA-681E96C0EC2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600">
                <a:solidFill>
                  <a:schemeClr val="tx1">
                    <a:tint val="75000"/>
                  </a:schemeClr>
                </a:solidFill>
              </a:defRPr>
            </a:lvl1pPr>
          </a:lstStyle>
          <a:p>
            <a:fld id="{72345051-2045-45DA-935E-2E3CA1A69ADC}" type="datetimeFigureOut">
              <a:rPr lang="en-US" smtClean="0"/>
              <a:t>4/28/2020</a:t>
            </a:fld>
            <a:endParaRPr lang="en-US"/>
          </a:p>
        </p:txBody>
      </p:sp>
      <p:sp>
        <p:nvSpPr>
          <p:cNvPr id="5" name="Footer Placeholder 4">
            <a:extLst>
              <a:ext uri="{FF2B5EF4-FFF2-40B4-BE49-F238E27FC236}">
                <a16:creationId xmlns:a16="http://schemas.microsoft.com/office/drawing/2014/main" id="{2CFDA4B5-E797-42FC-8B7A-2294DF24A3D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6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78ED201-6D0E-422C-B4EC-566A3DC2980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600">
                <a:solidFill>
                  <a:schemeClr val="tx1">
                    <a:tint val="75000"/>
                  </a:schemeClr>
                </a:solidFill>
              </a:defRPr>
            </a:lvl1pPr>
          </a:lstStyle>
          <a:p>
            <a:fld id="{A7CD31F4-64FA-4BA0-9498-67783267A8C8}" type="slidenum">
              <a:rPr lang="en-US" smtClean="0"/>
              <a:t>‹#›</a:t>
            </a:fld>
            <a:endParaRPr lang="en-US"/>
          </a:p>
        </p:txBody>
      </p:sp>
    </p:spTree>
    <p:extLst>
      <p:ext uri="{BB962C8B-B14F-4D97-AF65-F5344CB8AC3E}">
        <p14:creationId xmlns:p14="http://schemas.microsoft.com/office/powerpoint/2010/main" val="1670241138"/>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79" r:id="rId6"/>
    <p:sldLayoutId id="2147483675" r:id="rId7"/>
    <p:sldLayoutId id="2147483676" r:id="rId8"/>
    <p:sldLayoutId id="2147483677" r:id="rId9"/>
    <p:sldLayoutId id="2147483678" r:id="rId10"/>
    <p:sldLayoutId id="2147483680" r:id="rId11"/>
  </p:sldLayoutIdLst>
  <p:txStyles>
    <p:titleStyle>
      <a:lvl1pPr algn="l" defTabSz="914400" rtl="0" eaLnBrk="1" latinLnBrk="0" hangingPunct="1">
        <a:lnSpc>
          <a:spcPct val="100000"/>
        </a:lnSpc>
        <a:spcBef>
          <a:spcPct val="0"/>
        </a:spcBef>
        <a:buNone/>
        <a:defRPr sz="4800" kern="120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32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3.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AD35AE2F-5E3A-49D9-8DE1-8A333BA408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ED452485-69D4-4F3B-9281-8AF71E2990FC}"/>
              </a:ext>
            </a:extLst>
          </p:cNvPr>
          <p:cNvPicPr>
            <a:picLocks noChangeAspect="1"/>
          </p:cNvPicPr>
          <p:nvPr/>
        </p:nvPicPr>
        <p:blipFill rotWithShape="1">
          <a:blip r:embed="rId2">
            <a:alphaModFix amt="50000"/>
          </a:blip>
          <a:srcRect r="-1" b="15708"/>
          <a:stretch/>
        </p:blipFill>
        <p:spPr>
          <a:xfrm>
            <a:off x="20" y="10"/>
            <a:ext cx="12188930" cy="6857990"/>
          </a:xfrm>
          <a:prstGeom prst="rect">
            <a:avLst/>
          </a:prstGeom>
        </p:spPr>
      </p:pic>
      <p:sp>
        <p:nvSpPr>
          <p:cNvPr id="2" name="Rubrik 1">
            <a:extLst>
              <a:ext uri="{FF2B5EF4-FFF2-40B4-BE49-F238E27FC236}">
                <a16:creationId xmlns:a16="http://schemas.microsoft.com/office/drawing/2014/main" id="{B1775460-99B2-4736-A661-F337B6CC1196}"/>
              </a:ext>
            </a:extLst>
          </p:cNvPr>
          <p:cNvSpPr>
            <a:spLocks noGrp="1"/>
          </p:cNvSpPr>
          <p:nvPr>
            <p:ph type="ctrTitle"/>
          </p:nvPr>
        </p:nvSpPr>
        <p:spPr>
          <a:xfrm>
            <a:off x="1524000" y="1122363"/>
            <a:ext cx="9144000" cy="3063240"/>
          </a:xfrm>
        </p:spPr>
        <p:txBody>
          <a:bodyPr>
            <a:normAutofit/>
          </a:bodyPr>
          <a:lstStyle/>
          <a:p>
            <a:pPr algn="ctr"/>
            <a:r>
              <a:rPr lang="sv-SE" dirty="0"/>
              <a:t>Jesus- den gode herden</a:t>
            </a:r>
          </a:p>
        </p:txBody>
      </p:sp>
      <p:sp>
        <p:nvSpPr>
          <p:cNvPr id="3" name="Underrubrik 2">
            <a:extLst>
              <a:ext uri="{FF2B5EF4-FFF2-40B4-BE49-F238E27FC236}">
                <a16:creationId xmlns:a16="http://schemas.microsoft.com/office/drawing/2014/main" id="{6A415210-7A7C-4F01-80A6-F19497A719FC}"/>
              </a:ext>
            </a:extLst>
          </p:cNvPr>
          <p:cNvSpPr>
            <a:spLocks noGrp="1"/>
          </p:cNvSpPr>
          <p:nvPr>
            <p:ph type="subTitle" idx="1"/>
          </p:nvPr>
        </p:nvSpPr>
        <p:spPr>
          <a:xfrm>
            <a:off x="1524000" y="4599432"/>
            <a:ext cx="9144000" cy="1225296"/>
          </a:xfrm>
        </p:spPr>
        <p:txBody>
          <a:bodyPr>
            <a:normAutofit/>
          </a:bodyPr>
          <a:lstStyle/>
          <a:p>
            <a:pPr algn="ctr"/>
            <a:r>
              <a:rPr lang="sv-SE" sz="3200" dirty="0"/>
              <a:t>Söndag 3 maj</a:t>
            </a:r>
          </a:p>
        </p:txBody>
      </p:sp>
      <p:sp>
        <p:nvSpPr>
          <p:cNvPr id="11" name="Rectangle 6">
            <a:extLst>
              <a:ext uri="{FF2B5EF4-FFF2-40B4-BE49-F238E27FC236}">
                <a16:creationId xmlns:a16="http://schemas.microsoft.com/office/drawing/2014/main" id="{04D8AD8F-EF7F-481F-B99A-B8513897050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41942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6">
            <a:extLst>
              <a:ext uri="{FF2B5EF4-FFF2-40B4-BE49-F238E27FC236}">
                <a16:creationId xmlns:a16="http://schemas.microsoft.com/office/drawing/2014/main" id="{79EB4626-023C-436D-9F57-9EB4608090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838200" y="720953"/>
            <a:ext cx="10515600" cy="5416094"/>
          </a:xfrm>
          <a:custGeom>
            <a:avLst/>
            <a:gdLst>
              <a:gd name="connsiteX0" fmla="*/ 0 w 10515600"/>
              <a:gd name="connsiteY0" fmla="*/ 902700 h 5416094"/>
              <a:gd name="connsiteX1" fmla="*/ 902700 w 10515600"/>
              <a:gd name="connsiteY1" fmla="*/ 0 h 5416094"/>
              <a:gd name="connsiteX2" fmla="*/ 1746919 w 10515600"/>
              <a:gd name="connsiteY2" fmla="*/ 0 h 5416094"/>
              <a:gd name="connsiteX3" fmla="*/ 2329833 w 10515600"/>
              <a:gd name="connsiteY3" fmla="*/ 0 h 5416094"/>
              <a:gd name="connsiteX4" fmla="*/ 2825644 w 10515600"/>
              <a:gd name="connsiteY4" fmla="*/ 0 h 5416094"/>
              <a:gd name="connsiteX5" fmla="*/ 3582762 w 10515600"/>
              <a:gd name="connsiteY5" fmla="*/ 0 h 5416094"/>
              <a:gd name="connsiteX6" fmla="*/ 4165675 w 10515600"/>
              <a:gd name="connsiteY6" fmla="*/ 0 h 5416094"/>
              <a:gd name="connsiteX7" fmla="*/ 5009894 w 10515600"/>
              <a:gd name="connsiteY7" fmla="*/ 0 h 5416094"/>
              <a:gd name="connsiteX8" fmla="*/ 5505706 w 10515600"/>
              <a:gd name="connsiteY8" fmla="*/ 0 h 5416094"/>
              <a:gd name="connsiteX9" fmla="*/ 6349925 w 10515600"/>
              <a:gd name="connsiteY9" fmla="*/ 0 h 5416094"/>
              <a:gd name="connsiteX10" fmla="*/ 6758634 w 10515600"/>
              <a:gd name="connsiteY10" fmla="*/ 0 h 5416094"/>
              <a:gd name="connsiteX11" fmla="*/ 7428650 w 10515600"/>
              <a:gd name="connsiteY11" fmla="*/ 0 h 5416094"/>
              <a:gd name="connsiteX12" fmla="*/ 8098665 w 10515600"/>
              <a:gd name="connsiteY12" fmla="*/ 0 h 5416094"/>
              <a:gd name="connsiteX13" fmla="*/ 8681579 w 10515600"/>
              <a:gd name="connsiteY13" fmla="*/ 0 h 5416094"/>
              <a:gd name="connsiteX14" fmla="*/ 9612900 w 10515600"/>
              <a:gd name="connsiteY14" fmla="*/ 0 h 5416094"/>
              <a:gd name="connsiteX15" fmla="*/ 10515600 w 10515600"/>
              <a:gd name="connsiteY15" fmla="*/ 902700 h 5416094"/>
              <a:gd name="connsiteX16" fmla="*/ 10515600 w 10515600"/>
              <a:gd name="connsiteY16" fmla="*/ 1504482 h 5416094"/>
              <a:gd name="connsiteX17" fmla="*/ 10515600 w 10515600"/>
              <a:gd name="connsiteY17" fmla="*/ 2178479 h 5416094"/>
              <a:gd name="connsiteX18" fmla="*/ 10515600 w 10515600"/>
              <a:gd name="connsiteY18" fmla="*/ 2780261 h 5416094"/>
              <a:gd name="connsiteX19" fmla="*/ 10515600 w 10515600"/>
              <a:gd name="connsiteY19" fmla="*/ 3273722 h 5416094"/>
              <a:gd name="connsiteX20" fmla="*/ 10515600 w 10515600"/>
              <a:gd name="connsiteY20" fmla="*/ 3803291 h 5416094"/>
              <a:gd name="connsiteX21" fmla="*/ 10515600 w 10515600"/>
              <a:gd name="connsiteY21" fmla="*/ 4513394 h 5416094"/>
              <a:gd name="connsiteX22" fmla="*/ 9612900 w 10515600"/>
              <a:gd name="connsiteY22" fmla="*/ 5416094 h 5416094"/>
              <a:gd name="connsiteX23" fmla="*/ 9117089 w 10515600"/>
              <a:gd name="connsiteY23" fmla="*/ 5416094 h 5416094"/>
              <a:gd name="connsiteX24" fmla="*/ 8708379 w 10515600"/>
              <a:gd name="connsiteY24" fmla="*/ 5416094 h 5416094"/>
              <a:gd name="connsiteX25" fmla="*/ 8299670 w 10515600"/>
              <a:gd name="connsiteY25" fmla="*/ 5416094 h 5416094"/>
              <a:gd name="connsiteX26" fmla="*/ 7629654 w 10515600"/>
              <a:gd name="connsiteY26" fmla="*/ 5416094 h 5416094"/>
              <a:gd name="connsiteX27" fmla="*/ 7133843 w 10515600"/>
              <a:gd name="connsiteY27" fmla="*/ 5416094 h 5416094"/>
              <a:gd name="connsiteX28" fmla="*/ 6376726 w 10515600"/>
              <a:gd name="connsiteY28" fmla="*/ 5416094 h 5416094"/>
              <a:gd name="connsiteX29" fmla="*/ 5880914 w 10515600"/>
              <a:gd name="connsiteY29" fmla="*/ 5416094 h 5416094"/>
              <a:gd name="connsiteX30" fmla="*/ 5123797 w 10515600"/>
              <a:gd name="connsiteY30" fmla="*/ 5416094 h 5416094"/>
              <a:gd name="connsiteX31" fmla="*/ 4715088 w 10515600"/>
              <a:gd name="connsiteY31" fmla="*/ 5416094 h 5416094"/>
              <a:gd name="connsiteX32" fmla="*/ 3957970 w 10515600"/>
              <a:gd name="connsiteY32" fmla="*/ 5416094 h 5416094"/>
              <a:gd name="connsiteX33" fmla="*/ 3462159 w 10515600"/>
              <a:gd name="connsiteY33" fmla="*/ 5416094 h 5416094"/>
              <a:gd name="connsiteX34" fmla="*/ 3053449 w 10515600"/>
              <a:gd name="connsiteY34" fmla="*/ 5416094 h 5416094"/>
              <a:gd name="connsiteX35" fmla="*/ 2557638 w 10515600"/>
              <a:gd name="connsiteY35" fmla="*/ 5416094 h 5416094"/>
              <a:gd name="connsiteX36" fmla="*/ 1800521 w 10515600"/>
              <a:gd name="connsiteY36" fmla="*/ 5416094 h 5416094"/>
              <a:gd name="connsiteX37" fmla="*/ 902700 w 10515600"/>
              <a:gd name="connsiteY37" fmla="*/ 5416094 h 5416094"/>
              <a:gd name="connsiteX38" fmla="*/ 0 w 10515600"/>
              <a:gd name="connsiteY38" fmla="*/ 4513394 h 5416094"/>
              <a:gd name="connsiteX39" fmla="*/ 0 w 10515600"/>
              <a:gd name="connsiteY39" fmla="*/ 3911612 h 5416094"/>
              <a:gd name="connsiteX40" fmla="*/ 0 w 10515600"/>
              <a:gd name="connsiteY40" fmla="*/ 3309829 h 5416094"/>
              <a:gd name="connsiteX41" fmla="*/ 0 w 10515600"/>
              <a:gd name="connsiteY41" fmla="*/ 2780261 h 5416094"/>
              <a:gd name="connsiteX42" fmla="*/ 0 w 10515600"/>
              <a:gd name="connsiteY42" fmla="*/ 2106265 h 5416094"/>
              <a:gd name="connsiteX43" fmla="*/ 0 w 10515600"/>
              <a:gd name="connsiteY43" fmla="*/ 1504482 h 5416094"/>
              <a:gd name="connsiteX44" fmla="*/ 0 w 10515600"/>
              <a:gd name="connsiteY44" fmla="*/ 902700 h 54160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Lst>
            <a:rect l="l" t="t" r="r" b="b"/>
            <a:pathLst>
              <a:path w="10515600" h="5416094" extrusionOk="0">
                <a:moveTo>
                  <a:pt x="0" y="902700"/>
                </a:moveTo>
                <a:cubicBezTo>
                  <a:pt x="-57306" y="368805"/>
                  <a:pt x="305054" y="37193"/>
                  <a:pt x="902700" y="0"/>
                </a:cubicBezTo>
                <a:cubicBezTo>
                  <a:pt x="1280419" y="-35006"/>
                  <a:pt x="1407743" y="-35339"/>
                  <a:pt x="1746919" y="0"/>
                </a:cubicBezTo>
                <a:cubicBezTo>
                  <a:pt x="2086095" y="35339"/>
                  <a:pt x="2146539" y="-12333"/>
                  <a:pt x="2329833" y="0"/>
                </a:cubicBezTo>
                <a:cubicBezTo>
                  <a:pt x="2513127" y="12333"/>
                  <a:pt x="2706706" y="12952"/>
                  <a:pt x="2825644" y="0"/>
                </a:cubicBezTo>
                <a:cubicBezTo>
                  <a:pt x="2944582" y="-12952"/>
                  <a:pt x="3420817" y="-27100"/>
                  <a:pt x="3582762" y="0"/>
                </a:cubicBezTo>
                <a:cubicBezTo>
                  <a:pt x="3744707" y="27100"/>
                  <a:pt x="4023584" y="-9167"/>
                  <a:pt x="4165675" y="0"/>
                </a:cubicBezTo>
                <a:cubicBezTo>
                  <a:pt x="4307766" y="9167"/>
                  <a:pt x="4770188" y="27031"/>
                  <a:pt x="5009894" y="0"/>
                </a:cubicBezTo>
                <a:cubicBezTo>
                  <a:pt x="5249600" y="-27031"/>
                  <a:pt x="5349881" y="-194"/>
                  <a:pt x="5505706" y="0"/>
                </a:cubicBezTo>
                <a:cubicBezTo>
                  <a:pt x="5661531" y="194"/>
                  <a:pt x="6129254" y="-29363"/>
                  <a:pt x="6349925" y="0"/>
                </a:cubicBezTo>
                <a:cubicBezTo>
                  <a:pt x="6570596" y="29363"/>
                  <a:pt x="6581199" y="-14617"/>
                  <a:pt x="6758634" y="0"/>
                </a:cubicBezTo>
                <a:cubicBezTo>
                  <a:pt x="6936069" y="14617"/>
                  <a:pt x="7246491" y="25675"/>
                  <a:pt x="7428650" y="0"/>
                </a:cubicBezTo>
                <a:cubicBezTo>
                  <a:pt x="7610809" y="-25675"/>
                  <a:pt x="7825190" y="-17078"/>
                  <a:pt x="8098665" y="0"/>
                </a:cubicBezTo>
                <a:cubicBezTo>
                  <a:pt x="8372141" y="17078"/>
                  <a:pt x="8559625" y="-21568"/>
                  <a:pt x="8681579" y="0"/>
                </a:cubicBezTo>
                <a:cubicBezTo>
                  <a:pt x="8803533" y="21568"/>
                  <a:pt x="9307226" y="-46066"/>
                  <a:pt x="9612900" y="0"/>
                </a:cubicBezTo>
                <a:cubicBezTo>
                  <a:pt x="10119954" y="-10560"/>
                  <a:pt x="10418674" y="366684"/>
                  <a:pt x="10515600" y="902700"/>
                </a:cubicBezTo>
                <a:cubicBezTo>
                  <a:pt x="10494548" y="1140809"/>
                  <a:pt x="10524881" y="1252168"/>
                  <a:pt x="10515600" y="1504482"/>
                </a:cubicBezTo>
                <a:cubicBezTo>
                  <a:pt x="10506319" y="1756796"/>
                  <a:pt x="10494309" y="1995078"/>
                  <a:pt x="10515600" y="2178479"/>
                </a:cubicBezTo>
                <a:cubicBezTo>
                  <a:pt x="10536891" y="2361880"/>
                  <a:pt x="10522845" y="2487483"/>
                  <a:pt x="10515600" y="2780261"/>
                </a:cubicBezTo>
                <a:cubicBezTo>
                  <a:pt x="10508355" y="3073039"/>
                  <a:pt x="10533694" y="3138252"/>
                  <a:pt x="10515600" y="3273722"/>
                </a:cubicBezTo>
                <a:cubicBezTo>
                  <a:pt x="10497506" y="3409192"/>
                  <a:pt x="10514952" y="3569910"/>
                  <a:pt x="10515600" y="3803291"/>
                </a:cubicBezTo>
                <a:cubicBezTo>
                  <a:pt x="10516248" y="4036672"/>
                  <a:pt x="10499126" y="4317688"/>
                  <a:pt x="10515600" y="4513394"/>
                </a:cubicBezTo>
                <a:cubicBezTo>
                  <a:pt x="10585499" y="4997151"/>
                  <a:pt x="10115437" y="5453981"/>
                  <a:pt x="9612900" y="5416094"/>
                </a:cubicBezTo>
                <a:cubicBezTo>
                  <a:pt x="9473271" y="5418358"/>
                  <a:pt x="9316384" y="5423764"/>
                  <a:pt x="9117089" y="5416094"/>
                </a:cubicBezTo>
                <a:cubicBezTo>
                  <a:pt x="8917794" y="5408424"/>
                  <a:pt x="8902141" y="5433256"/>
                  <a:pt x="8708379" y="5416094"/>
                </a:cubicBezTo>
                <a:cubicBezTo>
                  <a:pt x="8514617" y="5398933"/>
                  <a:pt x="8454700" y="5422387"/>
                  <a:pt x="8299670" y="5416094"/>
                </a:cubicBezTo>
                <a:cubicBezTo>
                  <a:pt x="8144640" y="5409801"/>
                  <a:pt x="7907022" y="5398388"/>
                  <a:pt x="7629654" y="5416094"/>
                </a:cubicBezTo>
                <a:cubicBezTo>
                  <a:pt x="7352286" y="5433800"/>
                  <a:pt x="7244777" y="5409877"/>
                  <a:pt x="7133843" y="5416094"/>
                </a:cubicBezTo>
                <a:cubicBezTo>
                  <a:pt x="7022909" y="5422311"/>
                  <a:pt x="6748865" y="5379753"/>
                  <a:pt x="6376726" y="5416094"/>
                </a:cubicBezTo>
                <a:cubicBezTo>
                  <a:pt x="6004587" y="5452435"/>
                  <a:pt x="5991442" y="5438860"/>
                  <a:pt x="5880914" y="5416094"/>
                </a:cubicBezTo>
                <a:cubicBezTo>
                  <a:pt x="5770386" y="5393328"/>
                  <a:pt x="5294303" y="5440618"/>
                  <a:pt x="5123797" y="5416094"/>
                </a:cubicBezTo>
                <a:cubicBezTo>
                  <a:pt x="4953291" y="5391570"/>
                  <a:pt x="4828705" y="5430421"/>
                  <a:pt x="4715088" y="5416094"/>
                </a:cubicBezTo>
                <a:cubicBezTo>
                  <a:pt x="4601471" y="5401767"/>
                  <a:pt x="4227806" y="5381491"/>
                  <a:pt x="3957970" y="5416094"/>
                </a:cubicBezTo>
                <a:cubicBezTo>
                  <a:pt x="3688134" y="5450697"/>
                  <a:pt x="3670638" y="5425309"/>
                  <a:pt x="3462159" y="5416094"/>
                </a:cubicBezTo>
                <a:cubicBezTo>
                  <a:pt x="3253680" y="5406879"/>
                  <a:pt x="3167443" y="5432031"/>
                  <a:pt x="3053449" y="5416094"/>
                </a:cubicBezTo>
                <a:cubicBezTo>
                  <a:pt x="2939455" y="5400158"/>
                  <a:pt x="2701485" y="5433995"/>
                  <a:pt x="2557638" y="5416094"/>
                </a:cubicBezTo>
                <a:cubicBezTo>
                  <a:pt x="2413791" y="5398193"/>
                  <a:pt x="2168647" y="5424510"/>
                  <a:pt x="1800521" y="5416094"/>
                </a:cubicBezTo>
                <a:cubicBezTo>
                  <a:pt x="1432395" y="5407678"/>
                  <a:pt x="1261364" y="5454497"/>
                  <a:pt x="902700" y="5416094"/>
                </a:cubicBezTo>
                <a:cubicBezTo>
                  <a:pt x="519468" y="5419760"/>
                  <a:pt x="63003" y="5077223"/>
                  <a:pt x="0" y="4513394"/>
                </a:cubicBezTo>
                <a:cubicBezTo>
                  <a:pt x="-20265" y="4243495"/>
                  <a:pt x="27650" y="4053844"/>
                  <a:pt x="0" y="3911612"/>
                </a:cubicBezTo>
                <a:cubicBezTo>
                  <a:pt x="-27650" y="3769380"/>
                  <a:pt x="24988" y="3469350"/>
                  <a:pt x="0" y="3309829"/>
                </a:cubicBezTo>
                <a:cubicBezTo>
                  <a:pt x="-24988" y="3150308"/>
                  <a:pt x="-16973" y="2933511"/>
                  <a:pt x="0" y="2780261"/>
                </a:cubicBezTo>
                <a:cubicBezTo>
                  <a:pt x="16973" y="2627011"/>
                  <a:pt x="-11552" y="2315258"/>
                  <a:pt x="0" y="2106265"/>
                </a:cubicBezTo>
                <a:cubicBezTo>
                  <a:pt x="11552" y="1897272"/>
                  <a:pt x="-9167" y="1726905"/>
                  <a:pt x="0" y="1504482"/>
                </a:cubicBezTo>
                <a:cubicBezTo>
                  <a:pt x="9167" y="1282059"/>
                  <a:pt x="10972" y="1160784"/>
                  <a:pt x="0" y="902700"/>
                </a:cubicBezTo>
                <a:close/>
              </a:path>
            </a:pathLst>
          </a:custGeom>
          <a:noFill/>
          <a:ln w="60325" cap="rnd">
            <a:solidFill>
              <a:schemeClr val="tx1"/>
            </a:solidFill>
            <a:round/>
            <a:extLst>
              <a:ext uri="{C807C97D-BFC1-408E-A445-0C87EB9F89A2}">
                <ask:lineSketchStyleProps xmlns:ask="http://schemas.microsoft.com/office/drawing/2018/sketchyshapes" sd="1219033472">
                  <a:prstGeom prst="round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72519864"/>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Freeform: Shape 11">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CD89D3"/>
          </a:solidFill>
          <a:ln w="8199" cap="flat">
            <a:noFill/>
            <a:prstDash val="solid"/>
            <a:miter/>
          </a:ln>
        </p:spPr>
        <p:txBody>
          <a:bodyPr rtlCol="0" anchor="ctr"/>
          <a:lstStyle/>
          <a:p>
            <a:endParaRPr lang="en-US"/>
          </a:p>
        </p:txBody>
      </p:sp>
      <p:sp>
        <p:nvSpPr>
          <p:cNvPr id="2" name="Rubrik 1">
            <a:extLst>
              <a:ext uri="{FF2B5EF4-FFF2-40B4-BE49-F238E27FC236}">
                <a16:creationId xmlns:a16="http://schemas.microsoft.com/office/drawing/2014/main" id="{9452F70F-A428-4C4C-B38E-0AC5D5E7142D}"/>
              </a:ext>
            </a:extLst>
          </p:cNvPr>
          <p:cNvSpPr>
            <a:spLocks noGrp="1"/>
          </p:cNvSpPr>
          <p:nvPr>
            <p:ph type="title"/>
          </p:nvPr>
        </p:nvSpPr>
        <p:spPr>
          <a:xfrm>
            <a:off x="838200" y="401221"/>
            <a:ext cx="10515600" cy="1348065"/>
          </a:xfrm>
        </p:spPr>
        <p:txBody>
          <a:bodyPr>
            <a:normAutofit/>
          </a:bodyPr>
          <a:lstStyle/>
          <a:p>
            <a:endParaRPr lang="sv-SE" sz="6800">
              <a:solidFill>
                <a:schemeClr val="bg1"/>
              </a:solidFill>
            </a:endParaRPr>
          </a:p>
        </p:txBody>
      </p:sp>
      <p:graphicFrame>
        <p:nvGraphicFramePr>
          <p:cNvPr id="5" name="Platshållare för innehåll 2">
            <a:extLst>
              <a:ext uri="{FF2B5EF4-FFF2-40B4-BE49-F238E27FC236}">
                <a16:creationId xmlns:a16="http://schemas.microsoft.com/office/drawing/2014/main" id="{A91B5751-773C-475A-BF79-AB33DC5EE1A6}"/>
              </a:ext>
            </a:extLst>
          </p:cNvPr>
          <p:cNvGraphicFramePr>
            <a:graphicFrameLocks noGrp="1"/>
          </p:cNvGraphicFramePr>
          <p:nvPr>
            <p:ph idx="1"/>
            <p:extLst>
              <p:ext uri="{D42A27DB-BD31-4B8C-83A1-F6EECF244321}">
                <p14:modId xmlns:p14="http://schemas.microsoft.com/office/powerpoint/2010/main" val="364635773"/>
              </p:ext>
            </p:extLst>
          </p:nvPr>
        </p:nvGraphicFramePr>
        <p:xfrm>
          <a:off x="838200" y="2748635"/>
          <a:ext cx="10515600" cy="32371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926032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16E2876-A062-4120-B0FA-2D0F22E61A53}"/>
              </a:ext>
            </a:extLst>
          </p:cNvPr>
          <p:cNvSpPr>
            <a:spLocks noGrp="1"/>
          </p:cNvSpPr>
          <p:nvPr>
            <p:ph type="title"/>
          </p:nvPr>
        </p:nvSpPr>
        <p:spPr>
          <a:xfrm>
            <a:off x="635000" y="640823"/>
            <a:ext cx="3418659" cy="5583148"/>
          </a:xfrm>
        </p:spPr>
        <p:txBody>
          <a:bodyPr anchor="ctr">
            <a:normAutofit/>
          </a:bodyPr>
          <a:lstStyle/>
          <a:p>
            <a:r>
              <a:rPr lang="sv-SE" sz="5100"/>
              <a:t>Utmaning med flocken</a:t>
            </a:r>
          </a:p>
        </p:txBody>
      </p:sp>
      <p:sp>
        <p:nvSpPr>
          <p:cNvPr id="12"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1557877"/>
            <a:ext cx="18288" cy="3749040"/>
          </a:xfrm>
          <a:custGeom>
            <a:avLst/>
            <a:gdLst>
              <a:gd name="connsiteX0" fmla="*/ 0 w 18288"/>
              <a:gd name="connsiteY0" fmla="*/ 0 h 3749040"/>
              <a:gd name="connsiteX1" fmla="*/ 18288 w 18288"/>
              <a:gd name="connsiteY1" fmla="*/ 0 h 3749040"/>
              <a:gd name="connsiteX2" fmla="*/ 18288 w 18288"/>
              <a:gd name="connsiteY2" fmla="*/ 662330 h 3749040"/>
              <a:gd name="connsiteX3" fmla="*/ 18288 w 18288"/>
              <a:gd name="connsiteY3" fmla="*/ 1174699 h 3749040"/>
              <a:gd name="connsiteX4" fmla="*/ 18288 w 18288"/>
              <a:gd name="connsiteY4" fmla="*/ 1724558 h 3749040"/>
              <a:gd name="connsiteX5" fmla="*/ 18288 w 18288"/>
              <a:gd name="connsiteY5" fmla="*/ 2424379 h 3749040"/>
              <a:gd name="connsiteX6" fmla="*/ 18288 w 18288"/>
              <a:gd name="connsiteY6" fmla="*/ 3049219 h 3749040"/>
              <a:gd name="connsiteX7" fmla="*/ 18288 w 18288"/>
              <a:gd name="connsiteY7" fmla="*/ 3749040 h 3749040"/>
              <a:gd name="connsiteX8" fmla="*/ 0 w 18288"/>
              <a:gd name="connsiteY8" fmla="*/ 3749040 h 3749040"/>
              <a:gd name="connsiteX9" fmla="*/ 0 w 18288"/>
              <a:gd name="connsiteY9" fmla="*/ 3236671 h 3749040"/>
              <a:gd name="connsiteX10" fmla="*/ 0 w 18288"/>
              <a:gd name="connsiteY10" fmla="*/ 2536850 h 3749040"/>
              <a:gd name="connsiteX11" fmla="*/ 0 w 18288"/>
              <a:gd name="connsiteY11" fmla="*/ 1874520 h 3749040"/>
              <a:gd name="connsiteX12" fmla="*/ 0 w 18288"/>
              <a:gd name="connsiteY12" fmla="*/ 1362151 h 3749040"/>
              <a:gd name="connsiteX13" fmla="*/ 0 w 18288"/>
              <a:gd name="connsiteY13" fmla="*/ 774802 h 3749040"/>
              <a:gd name="connsiteX14" fmla="*/ 0 w 18288"/>
              <a:gd name="connsiteY14" fmla="*/ 0 h 374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88" h="3749040" fill="none" extrusionOk="0">
                <a:moveTo>
                  <a:pt x="0" y="0"/>
                </a:moveTo>
                <a:cubicBezTo>
                  <a:pt x="8690" y="407"/>
                  <a:pt x="14141" y="154"/>
                  <a:pt x="18288" y="0"/>
                </a:cubicBezTo>
                <a:cubicBezTo>
                  <a:pt x="34838" y="143586"/>
                  <a:pt x="-11860" y="333097"/>
                  <a:pt x="18288" y="662330"/>
                </a:cubicBezTo>
                <a:cubicBezTo>
                  <a:pt x="48436" y="991563"/>
                  <a:pt x="32813" y="1046681"/>
                  <a:pt x="18288" y="1174699"/>
                </a:cubicBezTo>
                <a:cubicBezTo>
                  <a:pt x="3763" y="1302717"/>
                  <a:pt x="40974" y="1467838"/>
                  <a:pt x="18288" y="1724558"/>
                </a:cubicBezTo>
                <a:cubicBezTo>
                  <a:pt x="-4398" y="1981278"/>
                  <a:pt x="36650" y="2215729"/>
                  <a:pt x="18288" y="2424379"/>
                </a:cubicBezTo>
                <a:cubicBezTo>
                  <a:pt x="-74" y="2633029"/>
                  <a:pt x="-9881" y="2874703"/>
                  <a:pt x="18288" y="3049219"/>
                </a:cubicBezTo>
                <a:cubicBezTo>
                  <a:pt x="46457" y="3223735"/>
                  <a:pt x="4078" y="3453850"/>
                  <a:pt x="18288" y="3749040"/>
                </a:cubicBezTo>
                <a:cubicBezTo>
                  <a:pt x="14465" y="3749751"/>
                  <a:pt x="7675" y="3748271"/>
                  <a:pt x="0" y="3749040"/>
                </a:cubicBezTo>
                <a:cubicBezTo>
                  <a:pt x="19669" y="3507959"/>
                  <a:pt x="-9883" y="3339386"/>
                  <a:pt x="0" y="3236671"/>
                </a:cubicBezTo>
                <a:cubicBezTo>
                  <a:pt x="9883" y="3133956"/>
                  <a:pt x="26871" y="2857214"/>
                  <a:pt x="0" y="2536850"/>
                </a:cubicBezTo>
                <a:cubicBezTo>
                  <a:pt x="-26871" y="2216486"/>
                  <a:pt x="4790" y="2156616"/>
                  <a:pt x="0" y="1874520"/>
                </a:cubicBezTo>
                <a:cubicBezTo>
                  <a:pt x="-4790" y="1592424"/>
                  <a:pt x="-3117" y="1558688"/>
                  <a:pt x="0" y="1362151"/>
                </a:cubicBezTo>
                <a:cubicBezTo>
                  <a:pt x="3117" y="1165614"/>
                  <a:pt x="16802" y="1045125"/>
                  <a:pt x="0" y="774802"/>
                </a:cubicBezTo>
                <a:cubicBezTo>
                  <a:pt x="-16802" y="504479"/>
                  <a:pt x="-29640" y="377701"/>
                  <a:pt x="0" y="0"/>
                </a:cubicBezTo>
                <a:close/>
              </a:path>
              <a:path w="18288" h="3749040" stroke="0" extrusionOk="0">
                <a:moveTo>
                  <a:pt x="0" y="0"/>
                </a:moveTo>
                <a:cubicBezTo>
                  <a:pt x="5341" y="9"/>
                  <a:pt x="11148" y="-611"/>
                  <a:pt x="18288" y="0"/>
                </a:cubicBezTo>
                <a:cubicBezTo>
                  <a:pt x="33352" y="227288"/>
                  <a:pt x="30894" y="278824"/>
                  <a:pt x="18288" y="512369"/>
                </a:cubicBezTo>
                <a:cubicBezTo>
                  <a:pt x="5682" y="745914"/>
                  <a:pt x="53060" y="998220"/>
                  <a:pt x="18288" y="1212190"/>
                </a:cubicBezTo>
                <a:cubicBezTo>
                  <a:pt x="-16484" y="1426160"/>
                  <a:pt x="35474" y="1585099"/>
                  <a:pt x="18288" y="1837030"/>
                </a:cubicBezTo>
                <a:cubicBezTo>
                  <a:pt x="1102" y="2088961"/>
                  <a:pt x="16704" y="2251948"/>
                  <a:pt x="18288" y="2386889"/>
                </a:cubicBezTo>
                <a:cubicBezTo>
                  <a:pt x="19872" y="2521830"/>
                  <a:pt x="5902" y="2679005"/>
                  <a:pt x="18288" y="2936748"/>
                </a:cubicBezTo>
                <a:cubicBezTo>
                  <a:pt x="30674" y="3194491"/>
                  <a:pt x="13809" y="3416052"/>
                  <a:pt x="18288" y="3749040"/>
                </a:cubicBezTo>
                <a:cubicBezTo>
                  <a:pt x="9729" y="3749861"/>
                  <a:pt x="3965" y="3749683"/>
                  <a:pt x="0" y="3749040"/>
                </a:cubicBezTo>
                <a:cubicBezTo>
                  <a:pt x="-10152" y="3632102"/>
                  <a:pt x="-5013" y="3340136"/>
                  <a:pt x="0" y="3236671"/>
                </a:cubicBezTo>
                <a:cubicBezTo>
                  <a:pt x="5013" y="3133206"/>
                  <a:pt x="-27249" y="2814766"/>
                  <a:pt x="0" y="2649322"/>
                </a:cubicBezTo>
                <a:cubicBezTo>
                  <a:pt x="27249" y="2483878"/>
                  <a:pt x="8506" y="2308131"/>
                  <a:pt x="0" y="2061972"/>
                </a:cubicBezTo>
                <a:cubicBezTo>
                  <a:pt x="-8506" y="1815813"/>
                  <a:pt x="-14267" y="1574470"/>
                  <a:pt x="0" y="1399642"/>
                </a:cubicBezTo>
                <a:cubicBezTo>
                  <a:pt x="14267" y="1224814"/>
                  <a:pt x="-24839" y="1011862"/>
                  <a:pt x="0" y="812292"/>
                </a:cubicBezTo>
                <a:cubicBezTo>
                  <a:pt x="24839" y="612722"/>
                  <a:pt x="20220" y="372179"/>
                  <a:pt x="0" y="0"/>
                </a:cubicBezTo>
                <a:close/>
              </a:path>
            </a:pathLst>
          </a:custGeom>
          <a:solidFill>
            <a:srgbClr val="CD89D3"/>
          </a:solidFill>
          <a:ln w="34925">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tshållare för innehåll 2">
            <a:extLst>
              <a:ext uri="{FF2B5EF4-FFF2-40B4-BE49-F238E27FC236}">
                <a16:creationId xmlns:a16="http://schemas.microsoft.com/office/drawing/2014/main" id="{636AEEF0-CB7C-4255-B7D7-C9806417F53A}"/>
              </a:ext>
            </a:extLst>
          </p:cNvPr>
          <p:cNvGraphicFramePr>
            <a:graphicFrameLocks noGrp="1"/>
          </p:cNvGraphicFramePr>
          <p:nvPr>
            <p:ph idx="1"/>
            <p:extLst>
              <p:ext uri="{D42A27DB-BD31-4B8C-83A1-F6EECF244321}">
                <p14:modId xmlns:p14="http://schemas.microsoft.com/office/powerpoint/2010/main" val="588692881"/>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8873988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7B6BBF-09F2-4A29-AE4E-3771E2924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283FA5C3-CFAF-49E2-9662-69872AE374AB}"/>
              </a:ext>
            </a:extLst>
          </p:cNvPr>
          <p:cNvSpPr>
            <a:spLocks noGrp="1"/>
          </p:cNvSpPr>
          <p:nvPr>
            <p:ph type="title"/>
          </p:nvPr>
        </p:nvSpPr>
        <p:spPr>
          <a:xfrm>
            <a:off x="635000" y="634029"/>
            <a:ext cx="10921640" cy="1314698"/>
          </a:xfrm>
        </p:spPr>
        <p:txBody>
          <a:bodyPr anchor="ctr">
            <a:normAutofit/>
          </a:bodyPr>
          <a:lstStyle/>
          <a:p>
            <a:pPr algn="ctr"/>
            <a:endParaRPr lang="sv-SE" sz="7200"/>
          </a:p>
        </p:txBody>
      </p:sp>
      <p:sp>
        <p:nvSpPr>
          <p:cNvPr id="12"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48305" y="2241737"/>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rgbClr val="CD89D3"/>
          </a:solidFill>
          <a:ln w="34925">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tshållare för innehåll 2">
            <a:extLst>
              <a:ext uri="{FF2B5EF4-FFF2-40B4-BE49-F238E27FC236}">
                <a16:creationId xmlns:a16="http://schemas.microsoft.com/office/drawing/2014/main" id="{DCD98891-5FCA-4F28-AC1A-C9F70DD7ED1F}"/>
              </a:ext>
            </a:extLst>
          </p:cNvPr>
          <p:cNvGraphicFramePr>
            <a:graphicFrameLocks noGrp="1"/>
          </p:cNvGraphicFramePr>
          <p:nvPr>
            <p:ph idx="1"/>
            <p:extLst>
              <p:ext uri="{D42A27DB-BD31-4B8C-83A1-F6EECF244321}">
                <p14:modId xmlns:p14="http://schemas.microsoft.com/office/powerpoint/2010/main" val="132458130"/>
              </p:ext>
            </p:extLst>
          </p:nvPr>
        </p:nvGraphicFramePr>
        <p:xfrm>
          <a:off x="632647" y="2805098"/>
          <a:ext cx="10915869" cy="347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4101042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3" name="Rectangle 9">
            <a:extLst>
              <a:ext uri="{FF2B5EF4-FFF2-40B4-BE49-F238E27FC236}">
                <a16:creationId xmlns:a16="http://schemas.microsoft.com/office/drawing/2014/main" id="{2E442304-DDBD-4F7B-8017-36BCC863FB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CA5D45E6-EF58-4F9B-9701-0CFF4DA11C9D}"/>
              </a:ext>
            </a:extLst>
          </p:cNvPr>
          <p:cNvSpPr>
            <a:spLocks noGrp="1"/>
          </p:cNvSpPr>
          <p:nvPr>
            <p:ph type="title"/>
          </p:nvPr>
        </p:nvSpPr>
        <p:spPr>
          <a:xfrm>
            <a:off x="635000" y="640823"/>
            <a:ext cx="3418659" cy="5583148"/>
          </a:xfrm>
        </p:spPr>
        <p:txBody>
          <a:bodyPr anchor="ctr">
            <a:normAutofit/>
          </a:bodyPr>
          <a:lstStyle/>
          <a:p>
            <a:r>
              <a:rPr lang="sv-SE" sz="2900"/>
              <a:t>Sammanfattning</a:t>
            </a:r>
          </a:p>
        </p:txBody>
      </p:sp>
      <p:sp>
        <p:nvSpPr>
          <p:cNvPr id="12"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1557877"/>
            <a:ext cx="18288" cy="3749040"/>
          </a:xfrm>
          <a:custGeom>
            <a:avLst/>
            <a:gdLst>
              <a:gd name="connsiteX0" fmla="*/ 0 w 18288"/>
              <a:gd name="connsiteY0" fmla="*/ 0 h 3749040"/>
              <a:gd name="connsiteX1" fmla="*/ 18288 w 18288"/>
              <a:gd name="connsiteY1" fmla="*/ 0 h 3749040"/>
              <a:gd name="connsiteX2" fmla="*/ 18288 w 18288"/>
              <a:gd name="connsiteY2" fmla="*/ 662330 h 3749040"/>
              <a:gd name="connsiteX3" fmla="*/ 18288 w 18288"/>
              <a:gd name="connsiteY3" fmla="*/ 1174699 h 3749040"/>
              <a:gd name="connsiteX4" fmla="*/ 18288 w 18288"/>
              <a:gd name="connsiteY4" fmla="*/ 1724558 h 3749040"/>
              <a:gd name="connsiteX5" fmla="*/ 18288 w 18288"/>
              <a:gd name="connsiteY5" fmla="*/ 2424379 h 3749040"/>
              <a:gd name="connsiteX6" fmla="*/ 18288 w 18288"/>
              <a:gd name="connsiteY6" fmla="*/ 3049219 h 3749040"/>
              <a:gd name="connsiteX7" fmla="*/ 18288 w 18288"/>
              <a:gd name="connsiteY7" fmla="*/ 3749040 h 3749040"/>
              <a:gd name="connsiteX8" fmla="*/ 0 w 18288"/>
              <a:gd name="connsiteY8" fmla="*/ 3749040 h 3749040"/>
              <a:gd name="connsiteX9" fmla="*/ 0 w 18288"/>
              <a:gd name="connsiteY9" fmla="*/ 3236671 h 3749040"/>
              <a:gd name="connsiteX10" fmla="*/ 0 w 18288"/>
              <a:gd name="connsiteY10" fmla="*/ 2536850 h 3749040"/>
              <a:gd name="connsiteX11" fmla="*/ 0 w 18288"/>
              <a:gd name="connsiteY11" fmla="*/ 1874520 h 3749040"/>
              <a:gd name="connsiteX12" fmla="*/ 0 w 18288"/>
              <a:gd name="connsiteY12" fmla="*/ 1362151 h 3749040"/>
              <a:gd name="connsiteX13" fmla="*/ 0 w 18288"/>
              <a:gd name="connsiteY13" fmla="*/ 774802 h 3749040"/>
              <a:gd name="connsiteX14" fmla="*/ 0 w 18288"/>
              <a:gd name="connsiteY14" fmla="*/ 0 h 37490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88" h="3749040" fill="none" extrusionOk="0">
                <a:moveTo>
                  <a:pt x="0" y="0"/>
                </a:moveTo>
                <a:cubicBezTo>
                  <a:pt x="8690" y="407"/>
                  <a:pt x="14141" y="154"/>
                  <a:pt x="18288" y="0"/>
                </a:cubicBezTo>
                <a:cubicBezTo>
                  <a:pt x="34838" y="143586"/>
                  <a:pt x="-11860" y="333097"/>
                  <a:pt x="18288" y="662330"/>
                </a:cubicBezTo>
                <a:cubicBezTo>
                  <a:pt x="48436" y="991563"/>
                  <a:pt x="32813" y="1046681"/>
                  <a:pt x="18288" y="1174699"/>
                </a:cubicBezTo>
                <a:cubicBezTo>
                  <a:pt x="3763" y="1302717"/>
                  <a:pt x="40974" y="1467838"/>
                  <a:pt x="18288" y="1724558"/>
                </a:cubicBezTo>
                <a:cubicBezTo>
                  <a:pt x="-4398" y="1981278"/>
                  <a:pt x="36650" y="2215729"/>
                  <a:pt x="18288" y="2424379"/>
                </a:cubicBezTo>
                <a:cubicBezTo>
                  <a:pt x="-74" y="2633029"/>
                  <a:pt x="-9881" y="2874703"/>
                  <a:pt x="18288" y="3049219"/>
                </a:cubicBezTo>
                <a:cubicBezTo>
                  <a:pt x="46457" y="3223735"/>
                  <a:pt x="4078" y="3453850"/>
                  <a:pt x="18288" y="3749040"/>
                </a:cubicBezTo>
                <a:cubicBezTo>
                  <a:pt x="14465" y="3749751"/>
                  <a:pt x="7675" y="3748271"/>
                  <a:pt x="0" y="3749040"/>
                </a:cubicBezTo>
                <a:cubicBezTo>
                  <a:pt x="19669" y="3507959"/>
                  <a:pt x="-9883" y="3339386"/>
                  <a:pt x="0" y="3236671"/>
                </a:cubicBezTo>
                <a:cubicBezTo>
                  <a:pt x="9883" y="3133956"/>
                  <a:pt x="26871" y="2857214"/>
                  <a:pt x="0" y="2536850"/>
                </a:cubicBezTo>
                <a:cubicBezTo>
                  <a:pt x="-26871" y="2216486"/>
                  <a:pt x="4790" y="2156616"/>
                  <a:pt x="0" y="1874520"/>
                </a:cubicBezTo>
                <a:cubicBezTo>
                  <a:pt x="-4790" y="1592424"/>
                  <a:pt x="-3117" y="1558688"/>
                  <a:pt x="0" y="1362151"/>
                </a:cubicBezTo>
                <a:cubicBezTo>
                  <a:pt x="3117" y="1165614"/>
                  <a:pt x="16802" y="1045125"/>
                  <a:pt x="0" y="774802"/>
                </a:cubicBezTo>
                <a:cubicBezTo>
                  <a:pt x="-16802" y="504479"/>
                  <a:pt x="-29640" y="377701"/>
                  <a:pt x="0" y="0"/>
                </a:cubicBezTo>
                <a:close/>
              </a:path>
              <a:path w="18288" h="3749040" stroke="0" extrusionOk="0">
                <a:moveTo>
                  <a:pt x="0" y="0"/>
                </a:moveTo>
                <a:cubicBezTo>
                  <a:pt x="5341" y="9"/>
                  <a:pt x="11148" y="-611"/>
                  <a:pt x="18288" y="0"/>
                </a:cubicBezTo>
                <a:cubicBezTo>
                  <a:pt x="33352" y="227288"/>
                  <a:pt x="30894" y="278824"/>
                  <a:pt x="18288" y="512369"/>
                </a:cubicBezTo>
                <a:cubicBezTo>
                  <a:pt x="5682" y="745914"/>
                  <a:pt x="53060" y="998220"/>
                  <a:pt x="18288" y="1212190"/>
                </a:cubicBezTo>
                <a:cubicBezTo>
                  <a:pt x="-16484" y="1426160"/>
                  <a:pt x="35474" y="1585099"/>
                  <a:pt x="18288" y="1837030"/>
                </a:cubicBezTo>
                <a:cubicBezTo>
                  <a:pt x="1102" y="2088961"/>
                  <a:pt x="16704" y="2251948"/>
                  <a:pt x="18288" y="2386889"/>
                </a:cubicBezTo>
                <a:cubicBezTo>
                  <a:pt x="19872" y="2521830"/>
                  <a:pt x="5902" y="2679005"/>
                  <a:pt x="18288" y="2936748"/>
                </a:cubicBezTo>
                <a:cubicBezTo>
                  <a:pt x="30674" y="3194491"/>
                  <a:pt x="13809" y="3416052"/>
                  <a:pt x="18288" y="3749040"/>
                </a:cubicBezTo>
                <a:cubicBezTo>
                  <a:pt x="9729" y="3749861"/>
                  <a:pt x="3965" y="3749683"/>
                  <a:pt x="0" y="3749040"/>
                </a:cubicBezTo>
                <a:cubicBezTo>
                  <a:pt x="-10152" y="3632102"/>
                  <a:pt x="-5013" y="3340136"/>
                  <a:pt x="0" y="3236671"/>
                </a:cubicBezTo>
                <a:cubicBezTo>
                  <a:pt x="5013" y="3133206"/>
                  <a:pt x="-27249" y="2814766"/>
                  <a:pt x="0" y="2649322"/>
                </a:cubicBezTo>
                <a:cubicBezTo>
                  <a:pt x="27249" y="2483878"/>
                  <a:pt x="8506" y="2308131"/>
                  <a:pt x="0" y="2061972"/>
                </a:cubicBezTo>
                <a:cubicBezTo>
                  <a:pt x="-8506" y="1815813"/>
                  <a:pt x="-14267" y="1574470"/>
                  <a:pt x="0" y="1399642"/>
                </a:cubicBezTo>
                <a:cubicBezTo>
                  <a:pt x="14267" y="1224814"/>
                  <a:pt x="-24839" y="1011862"/>
                  <a:pt x="0" y="812292"/>
                </a:cubicBezTo>
                <a:cubicBezTo>
                  <a:pt x="24839" y="612722"/>
                  <a:pt x="20220" y="372179"/>
                  <a:pt x="0" y="0"/>
                </a:cubicBezTo>
                <a:close/>
              </a:path>
            </a:pathLst>
          </a:custGeom>
          <a:solidFill>
            <a:srgbClr val="CD89D3"/>
          </a:solidFill>
          <a:ln w="34925">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tshållare för innehåll 2">
            <a:extLst>
              <a:ext uri="{FF2B5EF4-FFF2-40B4-BE49-F238E27FC236}">
                <a16:creationId xmlns:a16="http://schemas.microsoft.com/office/drawing/2014/main" id="{D8172735-F050-4BCA-8CA0-A1F3DFB9FBC0}"/>
              </a:ext>
            </a:extLst>
          </p:cNvPr>
          <p:cNvGraphicFramePr>
            <a:graphicFrameLocks noGrp="1"/>
          </p:cNvGraphicFramePr>
          <p:nvPr>
            <p:ph idx="1"/>
            <p:extLst>
              <p:ext uri="{D42A27DB-BD31-4B8C-83A1-F6EECF244321}">
                <p14:modId xmlns:p14="http://schemas.microsoft.com/office/powerpoint/2010/main" val="3983732338"/>
              </p:ext>
            </p:extLst>
          </p:nvPr>
        </p:nvGraphicFramePr>
        <p:xfrm>
          <a:off x="4648018" y="640822"/>
          <a:ext cx="6900512" cy="553614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897880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8" name="Rectangle 6">
            <a:extLst>
              <a:ext uri="{FF2B5EF4-FFF2-40B4-BE49-F238E27FC236}">
                <a16:creationId xmlns:a16="http://schemas.microsoft.com/office/drawing/2014/main" id="{DA381740-063A-41A4-836D-85D14980EE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38200" y="4736883"/>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tx1"/>
          </a:solidFill>
          <a:ln w="38100" cap="rnd">
            <a:solidFill>
              <a:schemeClr val="tx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useBgFill="1">
        <p:nvSpPr>
          <p:cNvPr id="30" name="Rectangle 29">
            <a:extLst>
              <a:ext uri="{FF2B5EF4-FFF2-40B4-BE49-F238E27FC236}">
                <a16:creationId xmlns:a16="http://schemas.microsoft.com/office/drawing/2014/main" id="{289ED1AA-8684-4D37-B208-8777E1A778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51">
            <a:extLst>
              <a:ext uri="{FF2B5EF4-FFF2-40B4-BE49-F238E27FC236}">
                <a16:creationId xmlns:a16="http://schemas.microsoft.com/office/drawing/2014/main" id="{5E0D0E5A-6E97-46A9-AF74-EAEA1E04429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119417" y="6756322"/>
            <a:ext cx="5657849" cy="101678"/>
          </a:xfrm>
          <a:custGeom>
            <a:avLst/>
            <a:gdLst>
              <a:gd name="connsiteX0" fmla="*/ 0 w 2374107"/>
              <a:gd name="connsiteY0" fmla="*/ 0 h 45719"/>
              <a:gd name="connsiteX1" fmla="*/ 2374107 w 2374107"/>
              <a:gd name="connsiteY1" fmla="*/ 0 h 45719"/>
              <a:gd name="connsiteX2" fmla="*/ 2374107 w 2374107"/>
              <a:gd name="connsiteY2" fmla="*/ 45719 h 45719"/>
              <a:gd name="connsiteX3" fmla="*/ 0 w 2374107"/>
              <a:gd name="connsiteY3" fmla="*/ 45719 h 45719"/>
              <a:gd name="connsiteX4" fmla="*/ 0 w 2374107"/>
              <a:gd name="connsiteY4" fmla="*/ 0 h 45719"/>
              <a:gd name="connsiteX0" fmla="*/ 0 w 2430067"/>
              <a:gd name="connsiteY0" fmla="*/ 0 h 64769"/>
              <a:gd name="connsiteX1" fmla="*/ 2430067 w 2430067"/>
              <a:gd name="connsiteY1" fmla="*/ 19050 h 64769"/>
              <a:gd name="connsiteX2" fmla="*/ 2430067 w 2430067"/>
              <a:gd name="connsiteY2" fmla="*/ 64769 h 64769"/>
              <a:gd name="connsiteX3" fmla="*/ 55960 w 2430067"/>
              <a:gd name="connsiteY3" fmla="*/ 64769 h 64769"/>
              <a:gd name="connsiteX4" fmla="*/ 0 w 2430067"/>
              <a:gd name="connsiteY4" fmla="*/ 0 h 64769"/>
              <a:gd name="connsiteX0" fmla="*/ 0 w 2431088"/>
              <a:gd name="connsiteY0" fmla="*/ 0 h 94534"/>
              <a:gd name="connsiteX1" fmla="*/ 2431088 w 2431088"/>
              <a:gd name="connsiteY1" fmla="*/ 48815 h 94534"/>
              <a:gd name="connsiteX2" fmla="*/ 2431088 w 2431088"/>
              <a:gd name="connsiteY2" fmla="*/ 94534 h 94534"/>
              <a:gd name="connsiteX3" fmla="*/ 56981 w 2431088"/>
              <a:gd name="connsiteY3" fmla="*/ 94534 h 94534"/>
              <a:gd name="connsiteX4" fmla="*/ 0 w 2431088"/>
              <a:gd name="connsiteY4" fmla="*/ 0 h 94534"/>
              <a:gd name="connsiteX0" fmla="*/ 0 w 2425473"/>
              <a:gd name="connsiteY0" fmla="*/ 0 h 101678"/>
              <a:gd name="connsiteX1" fmla="*/ 2425473 w 2425473"/>
              <a:gd name="connsiteY1" fmla="*/ 55959 h 101678"/>
              <a:gd name="connsiteX2" fmla="*/ 2425473 w 2425473"/>
              <a:gd name="connsiteY2" fmla="*/ 101678 h 101678"/>
              <a:gd name="connsiteX3" fmla="*/ 51366 w 2425473"/>
              <a:gd name="connsiteY3" fmla="*/ 101678 h 101678"/>
              <a:gd name="connsiteX4" fmla="*/ 0 w 2425473"/>
              <a:gd name="connsiteY4" fmla="*/ 0 h 10167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425473" h="101678">
                <a:moveTo>
                  <a:pt x="0" y="0"/>
                </a:moveTo>
                <a:lnTo>
                  <a:pt x="2425473" y="55959"/>
                </a:lnTo>
                <a:lnTo>
                  <a:pt x="2425473" y="101678"/>
                </a:lnTo>
                <a:lnTo>
                  <a:pt x="51366" y="101678"/>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52">
            <a:extLst>
              <a:ext uri="{FF2B5EF4-FFF2-40B4-BE49-F238E27FC236}">
                <a16:creationId xmlns:a16="http://schemas.microsoft.com/office/drawing/2014/main" id="{E197A7FD-CD8D-4609-AE35-64C89063E33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8697" y="6809135"/>
            <a:ext cx="160496" cy="48864"/>
          </a:xfrm>
          <a:custGeom>
            <a:avLst/>
            <a:gdLst>
              <a:gd name="connsiteX0" fmla="*/ 0 w 91440"/>
              <a:gd name="connsiteY0" fmla="*/ 0 h 27432"/>
              <a:gd name="connsiteX1" fmla="*/ 91440 w 91440"/>
              <a:gd name="connsiteY1" fmla="*/ 0 h 27432"/>
              <a:gd name="connsiteX2" fmla="*/ 91440 w 91440"/>
              <a:gd name="connsiteY2" fmla="*/ 27432 h 27432"/>
              <a:gd name="connsiteX3" fmla="*/ 0 w 91440"/>
              <a:gd name="connsiteY3" fmla="*/ 27432 h 27432"/>
              <a:gd name="connsiteX4" fmla="*/ 0 w 91440"/>
              <a:gd name="connsiteY4" fmla="*/ 0 h 27432"/>
              <a:gd name="connsiteX0" fmla="*/ 0 w 128350"/>
              <a:gd name="connsiteY0" fmla="*/ 0 h 36957"/>
              <a:gd name="connsiteX1" fmla="*/ 128350 w 128350"/>
              <a:gd name="connsiteY1" fmla="*/ 9525 h 36957"/>
              <a:gd name="connsiteX2" fmla="*/ 128350 w 128350"/>
              <a:gd name="connsiteY2" fmla="*/ 36957 h 36957"/>
              <a:gd name="connsiteX3" fmla="*/ 36910 w 128350"/>
              <a:gd name="connsiteY3" fmla="*/ 36957 h 36957"/>
              <a:gd name="connsiteX4" fmla="*/ 0 w 128350"/>
              <a:gd name="connsiteY4" fmla="*/ 0 h 36957"/>
              <a:gd name="connsiteX0" fmla="*/ 0 w 128350"/>
              <a:gd name="connsiteY0" fmla="*/ 0 h 36957"/>
              <a:gd name="connsiteX1" fmla="*/ 83106 w 128350"/>
              <a:gd name="connsiteY1" fmla="*/ 11906 h 36957"/>
              <a:gd name="connsiteX2" fmla="*/ 128350 w 128350"/>
              <a:gd name="connsiteY2" fmla="*/ 36957 h 36957"/>
              <a:gd name="connsiteX3" fmla="*/ 36910 w 128350"/>
              <a:gd name="connsiteY3" fmla="*/ 36957 h 36957"/>
              <a:gd name="connsiteX4" fmla="*/ 0 w 128350"/>
              <a:gd name="connsiteY4" fmla="*/ 0 h 36957"/>
              <a:gd name="connsiteX0" fmla="*/ 0 w 162878"/>
              <a:gd name="connsiteY0" fmla="*/ 0 h 44101"/>
              <a:gd name="connsiteX1" fmla="*/ 117634 w 162878"/>
              <a:gd name="connsiteY1" fmla="*/ 19050 h 44101"/>
              <a:gd name="connsiteX2" fmla="*/ 162878 w 162878"/>
              <a:gd name="connsiteY2" fmla="*/ 44101 h 44101"/>
              <a:gd name="connsiteX3" fmla="*/ 71438 w 162878"/>
              <a:gd name="connsiteY3" fmla="*/ 44101 h 44101"/>
              <a:gd name="connsiteX4" fmla="*/ 0 w 162878"/>
              <a:gd name="connsiteY4" fmla="*/ 0 h 44101"/>
              <a:gd name="connsiteX0" fmla="*/ 0 w 160496"/>
              <a:gd name="connsiteY0" fmla="*/ 0 h 48864"/>
              <a:gd name="connsiteX1" fmla="*/ 115252 w 160496"/>
              <a:gd name="connsiteY1" fmla="*/ 23813 h 48864"/>
              <a:gd name="connsiteX2" fmla="*/ 160496 w 160496"/>
              <a:gd name="connsiteY2" fmla="*/ 48864 h 48864"/>
              <a:gd name="connsiteX3" fmla="*/ 69056 w 160496"/>
              <a:gd name="connsiteY3" fmla="*/ 48864 h 48864"/>
              <a:gd name="connsiteX4" fmla="*/ 0 w 160496"/>
              <a:gd name="connsiteY4" fmla="*/ 0 h 48864"/>
              <a:gd name="connsiteX0" fmla="*/ 0 w 160496"/>
              <a:gd name="connsiteY0" fmla="*/ 0 h 48864"/>
              <a:gd name="connsiteX1" fmla="*/ 115252 w 160496"/>
              <a:gd name="connsiteY1" fmla="*/ 23813 h 48864"/>
              <a:gd name="connsiteX2" fmla="*/ 160496 w 160496"/>
              <a:gd name="connsiteY2" fmla="*/ 48864 h 48864"/>
              <a:gd name="connsiteX3" fmla="*/ 61912 w 160496"/>
              <a:gd name="connsiteY3" fmla="*/ 48864 h 48864"/>
              <a:gd name="connsiteX4" fmla="*/ 0 w 160496"/>
              <a:gd name="connsiteY4" fmla="*/ 0 h 488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0496" h="48864">
                <a:moveTo>
                  <a:pt x="0" y="0"/>
                </a:moveTo>
                <a:lnTo>
                  <a:pt x="115252" y="23813"/>
                </a:lnTo>
                <a:lnTo>
                  <a:pt x="160496" y="48864"/>
                </a:lnTo>
                <a:lnTo>
                  <a:pt x="61912" y="48864"/>
                </a:lnTo>
                <a:lnTo>
                  <a:pt x="0" y="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Graphic 33">
            <a:extLst>
              <a:ext uri="{FF2B5EF4-FFF2-40B4-BE49-F238E27FC236}">
                <a16:creationId xmlns:a16="http://schemas.microsoft.com/office/drawing/2014/main" id="{4180E01B-B1F4-437C-807D-1C930718EE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rgbClr val="CD89D3"/>
          </a:solidFill>
          <a:ln w="9525" cap="flat">
            <a:noFill/>
            <a:prstDash val="solid"/>
            <a:miter/>
          </a:ln>
        </p:spPr>
        <p:txBody>
          <a:bodyPr rtlCol="0" anchor="ctr"/>
          <a:lstStyle/>
          <a:p>
            <a:endParaRPr lang="en-US"/>
          </a:p>
        </p:txBody>
      </p:sp>
      <p:sp>
        <p:nvSpPr>
          <p:cNvPr id="2" name="Rubrik 1">
            <a:extLst>
              <a:ext uri="{FF2B5EF4-FFF2-40B4-BE49-F238E27FC236}">
                <a16:creationId xmlns:a16="http://schemas.microsoft.com/office/drawing/2014/main" id="{1B4EF848-1CAD-4F20-A97F-0BE5EA92C1A4}"/>
              </a:ext>
            </a:extLst>
          </p:cNvPr>
          <p:cNvSpPr>
            <a:spLocks noGrp="1"/>
          </p:cNvSpPr>
          <p:nvPr>
            <p:ph type="title"/>
          </p:nvPr>
        </p:nvSpPr>
        <p:spPr>
          <a:xfrm>
            <a:off x="2558716" y="955309"/>
            <a:ext cx="7074568" cy="2898975"/>
          </a:xfrm>
        </p:spPr>
        <p:txBody>
          <a:bodyPr vert="horz" lIns="91440" tIns="45720" rIns="91440" bIns="45720" rtlCol="0" anchor="b">
            <a:normAutofit/>
          </a:bodyPr>
          <a:lstStyle/>
          <a:p>
            <a:pPr algn="ctr"/>
            <a:r>
              <a:rPr lang="en-US" sz="8800">
                <a:solidFill>
                  <a:srgbClr val="FFFFFF"/>
                </a:solidFill>
              </a:rPr>
              <a:t>Utmaning</a:t>
            </a:r>
          </a:p>
        </p:txBody>
      </p:sp>
      <p:sp>
        <p:nvSpPr>
          <p:cNvPr id="3" name="Platshållare för innehåll 2">
            <a:extLst>
              <a:ext uri="{FF2B5EF4-FFF2-40B4-BE49-F238E27FC236}">
                <a16:creationId xmlns:a16="http://schemas.microsoft.com/office/drawing/2014/main" id="{2CE0E2A6-69D7-41BA-9A55-76D76D1EABBD}"/>
              </a:ext>
            </a:extLst>
          </p:cNvPr>
          <p:cNvSpPr>
            <a:spLocks noGrp="1"/>
          </p:cNvSpPr>
          <p:nvPr>
            <p:ph idx="1"/>
          </p:nvPr>
        </p:nvSpPr>
        <p:spPr>
          <a:xfrm>
            <a:off x="2634916" y="4533813"/>
            <a:ext cx="6930189" cy="938463"/>
          </a:xfrm>
        </p:spPr>
        <p:txBody>
          <a:bodyPr vert="horz" lIns="91440" tIns="45720" rIns="91440" bIns="45720" rtlCol="0">
            <a:normAutofit/>
          </a:bodyPr>
          <a:lstStyle/>
          <a:p>
            <a:pPr marL="0" indent="0" algn="ctr">
              <a:buNone/>
            </a:pPr>
            <a:r>
              <a:rPr lang="en-US" sz="3200">
                <a:solidFill>
                  <a:srgbClr val="FFFFFF"/>
                </a:solidFill>
              </a:rPr>
              <a:t>Ta tid tillsammans med herden, du är </a:t>
            </a:r>
            <a:r>
              <a:rPr lang="en-US" sz="3200" b="1">
                <a:solidFill>
                  <a:srgbClr val="FFFFFF"/>
                </a:solidFill>
              </a:rPr>
              <a:t>KALLAD </a:t>
            </a:r>
            <a:r>
              <a:rPr lang="en-US" sz="3200">
                <a:solidFill>
                  <a:srgbClr val="FFFFFF"/>
                </a:solidFill>
              </a:rPr>
              <a:t>och </a:t>
            </a:r>
            <a:r>
              <a:rPr lang="en-US" sz="3200" b="1">
                <a:solidFill>
                  <a:srgbClr val="FFFFFF"/>
                </a:solidFill>
              </a:rPr>
              <a:t>ÄLSKAD</a:t>
            </a:r>
          </a:p>
        </p:txBody>
      </p:sp>
      <p:sp>
        <p:nvSpPr>
          <p:cNvPr id="38" name="Rectangle 6">
            <a:extLst>
              <a:ext uri="{FF2B5EF4-FFF2-40B4-BE49-F238E27FC236}">
                <a16:creationId xmlns:a16="http://schemas.microsoft.com/office/drawing/2014/main" id="{C0B64B74-19BE-47D9-8BB8-7081BF0E08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74206" y="411333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rgbClr val="FFFFFF"/>
          </a:solidFill>
          <a:ln w="38100" cap="rnd">
            <a:solidFill>
              <a:srgbClr val="FFFFFF"/>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721597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70EFB2C-01AF-4F65-9685-4D6FA1C44B97}"/>
              </a:ext>
            </a:extLst>
          </p:cNvPr>
          <p:cNvSpPr>
            <a:spLocks noGrp="1"/>
          </p:cNvSpPr>
          <p:nvPr>
            <p:ph type="title"/>
          </p:nvPr>
        </p:nvSpPr>
        <p:spPr>
          <a:xfrm>
            <a:off x="841248" y="548640"/>
            <a:ext cx="3419540" cy="5431536"/>
          </a:xfrm>
        </p:spPr>
        <p:txBody>
          <a:bodyPr>
            <a:normAutofit/>
          </a:bodyPr>
          <a:lstStyle/>
          <a:p>
            <a:r>
              <a:rPr lang="sv-SE" sz="6000" dirty="0"/>
              <a:t>Bön</a:t>
            </a:r>
          </a:p>
        </p:txBody>
      </p:sp>
      <p:sp>
        <p:nvSpPr>
          <p:cNvPr id="10" name="Rectangle 6">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39411"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rgbClr val="CD89D3"/>
          </a:solidFill>
          <a:ln w="41275" cap="rnd">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369B3348-8A0C-46D2-B398-25D9839F7A14}"/>
              </a:ext>
            </a:extLst>
          </p:cNvPr>
          <p:cNvSpPr>
            <a:spLocks noGrp="1"/>
          </p:cNvSpPr>
          <p:nvPr>
            <p:ph idx="1"/>
          </p:nvPr>
        </p:nvSpPr>
        <p:spPr>
          <a:xfrm>
            <a:off x="5298595" y="552091"/>
            <a:ext cx="6052158" cy="5431536"/>
          </a:xfrm>
        </p:spPr>
        <p:txBody>
          <a:bodyPr anchor="ctr">
            <a:normAutofit/>
          </a:bodyPr>
          <a:lstStyle/>
          <a:p>
            <a:pPr marL="0" indent="0">
              <a:buNone/>
            </a:pPr>
            <a:r>
              <a:rPr lang="sv-SE" dirty="0"/>
              <a:t>Tack Jesus att vi får tillhöra dig. Att du känner oss var och en och du kallar på oss att följa dig, våran herde! Vi får komma till dig, följa dig där vi är och som vi är, tack för din kärlek som gör det möjligt! Tack för att du ger oss liv, det eviga livet som vi hoppfullt får blicka fram till. </a:t>
            </a:r>
          </a:p>
          <a:p>
            <a:pPr marL="0" indent="0">
              <a:buNone/>
            </a:pPr>
            <a:r>
              <a:rPr lang="sv-SE" dirty="0"/>
              <a:t>Tack för församlingen, tack att dess existens inte är beroende av hur kontinuerligt man träffas eller hur. Hjälp oss att vara en församlingen som visa på dig och följer dig! Hjälp oss att vara en grupp människor som finns till för varandra och andra! </a:t>
            </a:r>
          </a:p>
          <a:p>
            <a:pPr marL="0" indent="0">
              <a:buNone/>
            </a:pPr>
            <a:r>
              <a:rPr lang="sv-SE" dirty="0"/>
              <a:t>Amen</a:t>
            </a:r>
          </a:p>
        </p:txBody>
      </p:sp>
    </p:spTree>
    <p:extLst>
      <p:ext uri="{BB962C8B-B14F-4D97-AF65-F5344CB8AC3E}">
        <p14:creationId xmlns:p14="http://schemas.microsoft.com/office/powerpoint/2010/main" val="22501285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47B6BBF-09F2-4A29-AE4E-3771E29248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9007CEEA-655C-4769-9BEC-0C6829133F0C}"/>
              </a:ext>
            </a:extLst>
          </p:cNvPr>
          <p:cNvSpPr>
            <a:spLocks noGrp="1"/>
          </p:cNvSpPr>
          <p:nvPr>
            <p:ph type="title"/>
          </p:nvPr>
        </p:nvSpPr>
        <p:spPr>
          <a:xfrm>
            <a:off x="635000" y="634029"/>
            <a:ext cx="10921640" cy="1314698"/>
          </a:xfrm>
        </p:spPr>
        <p:txBody>
          <a:bodyPr anchor="ctr">
            <a:normAutofit/>
          </a:bodyPr>
          <a:lstStyle/>
          <a:p>
            <a:pPr algn="ctr"/>
            <a:r>
              <a:rPr lang="sv-SE" sz="7200"/>
              <a:t>Dagens predikan</a:t>
            </a:r>
          </a:p>
        </p:txBody>
      </p:sp>
      <p:sp>
        <p:nvSpPr>
          <p:cNvPr id="12"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648305" y="2241737"/>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rgbClr val="CD89D3"/>
          </a:solidFill>
          <a:ln w="34925">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Platshållare för innehåll 2">
            <a:extLst>
              <a:ext uri="{FF2B5EF4-FFF2-40B4-BE49-F238E27FC236}">
                <a16:creationId xmlns:a16="http://schemas.microsoft.com/office/drawing/2014/main" id="{1109FC3A-233B-48C5-8ED5-49ABB5001FB9}"/>
              </a:ext>
            </a:extLst>
          </p:cNvPr>
          <p:cNvGraphicFramePr>
            <a:graphicFrameLocks noGrp="1"/>
          </p:cNvGraphicFramePr>
          <p:nvPr>
            <p:ph idx="1"/>
            <p:extLst>
              <p:ext uri="{D42A27DB-BD31-4B8C-83A1-F6EECF244321}">
                <p14:modId xmlns:p14="http://schemas.microsoft.com/office/powerpoint/2010/main" val="1584124958"/>
              </p:ext>
            </p:extLst>
          </p:nvPr>
        </p:nvGraphicFramePr>
        <p:xfrm>
          <a:off x="632647" y="2805098"/>
          <a:ext cx="10915869" cy="34789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7024979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CD89D3"/>
          </a:solidFill>
          <a:ln w="38100" cap="rnd">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F2FD86B7-BAD0-4C66-AA4B-A1C0513C788D}"/>
              </a:ext>
            </a:extLst>
          </p:cNvPr>
          <p:cNvSpPr>
            <a:spLocks noGrp="1"/>
          </p:cNvSpPr>
          <p:nvPr>
            <p:ph type="title"/>
          </p:nvPr>
        </p:nvSpPr>
        <p:spPr>
          <a:xfrm>
            <a:off x="838200" y="365125"/>
            <a:ext cx="10515600" cy="1325563"/>
          </a:xfrm>
        </p:spPr>
        <p:txBody>
          <a:bodyPr>
            <a:normAutofit/>
          </a:bodyPr>
          <a:lstStyle/>
          <a:p>
            <a:r>
              <a:rPr lang="sv-SE" sz="6600"/>
              <a:t>Joh 10:1-15</a:t>
            </a:r>
          </a:p>
        </p:txBody>
      </p:sp>
      <p:sp>
        <p:nvSpPr>
          <p:cNvPr id="3" name="Platshållare för innehåll 2">
            <a:extLst>
              <a:ext uri="{FF2B5EF4-FFF2-40B4-BE49-F238E27FC236}">
                <a16:creationId xmlns:a16="http://schemas.microsoft.com/office/drawing/2014/main" id="{F1DA0ABD-70CE-4766-857F-1E2CE95812BB}"/>
              </a:ext>
            </a:extLst>
          </p:cNvPr>
          <p:cNvSpPr>
            <a:spLocks noGrp="1"/>
          </p:cNvSpPr>
          <p:nvPr>
            <p:ph idx="1"/>
          </p:nvPr>
        </p:nvSpPr>
        <p:spPr>
          <a:xfrm>
            <a:off x="838200" y="1929384"/>
            <a:ext cx="10515600" cy="4251960"/>
          </a:xfrm>
        </p:spPr>
        <p:txBody>
          <a:bodyPr>
            <a:normAutofit/>
          </a:bodyPr>
          <a:lstStyle/>
          <a:p>
            <a:pPr marL="0" indent="0">
              <a:lnSpc>
                <a:spcPct val="100000"/>
              </a:lnSpc>
              <a:buNone/>
            </a:pPr>
            <a:r>
              <a:rPr lang="sv-SE" sz="2400" i="1"/>
              <a:t>Sannerligen, jag säger er: den som inte går in i fårfållan genom grinden utan klättrar in på ett annat ställe, han är en tjuv och en rövare. Men den som går in genom grinden är fårens herde. För honom öppnar grindvakten, och fåren hör hans röst, och han ropar på sina får med deras namn och för ut dem. När han har släppt ut sina får går han före dem, och fåren följer honom därför att de känner igen hans röst. Men en främling följer de inte, utan springer ifrån honom, därför att de inte känner igen främmande röster.« Denna bild använde Jesus när han talade till dem, men de förstod inte vad han menade. Sedan sade Jesus: »Sannerligen, jag säger er: jag är grinden in till fåren. Alla som har kommit före mig är tjuvar och rövare, men fåren har inte lyssnat till dem. Jag är grinden. Den som går in genom mig skall bli räddad. Han skall gå in och han skall gå ut, och han skall finna bete. Tjuven kommer bara för att stjäla, slakta och döda. Jag har kommit för att de skall ha liv, och liv i överflöd. Jag är den gode herden. Den gode herden ger sitt liv för fåren. Den som är lejd och inte är herde och inte äger fåren, han överger fåren och flyr när han ser vargen komma, och vargen river dem och skingrar hjorden. Han är ju lejd och bryr sig inte om fåren. Jag är den gode herden, och jag känner mina får, och de känner mig, liksom Fadern känner mig och jag känner Fadern. Och jag ger mitt liv för fåren</a:t>
            </a:r>
            <a:r>
              <a:rPr lang="sv-SE" sz="2400"/>
              <a:t>.</a:t>
            </a:r>
          </a:p>
          <a:p>
            <a:pPr marL="0" indent="0">
              <a:lnSpc>
                <a:spcPct val="100000"/>
              </a:lnSpc>
              <a:buNone/>
            </a:pPr>
            <a:endParaRPr lang="sv-SE" sz="2400"/>
          </a:p>
        </p:txBody>
      </p:sp>
    </p:spTree>
    <p:extLst>
      <p:ext uri="{BB962C8B-B14F-4D97-AF65-F5344CB8AC3E}">
        <p14:creationId xmlns:p14="http://schemas.microsoft.com/office/powerpoint/2010/main" val="122271360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3296549B-2A0E-4BDA-8133-FA9967D1F37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D224DCEF-03BC-46A8-9315-27C575A59EEA}"/>
              </a:ext>
            </a:extLst>
          </p:cNvPr>
          <p:cNvSpPr>
            <a:spLocks noGrp="1"/>
          </p:cNvSpPr>
          <p:nvPr>
            <p:ph type="title"/>
          </p:nvPr>
        </p:nvSpPr>
        <p:spPr>
          <a:xfrm>
            <a:off x="630918" y="643466"/>
            <a:ext cx="4401924" cy="1846615"/>
          </a:xfrm>
        </p:spPr>
        <p:txBody>
          <a:bodyPr anchor="b">
            <a:normAutofit/>
          </a:bodyPr>
          <a:lstStyle/>
          <a:p>
            <a:pPr>
              <a:lnSpc>
                <a:spcPct val="90000"/>
              </a:lnSpc>
            </a:pPr>
            <a:r>
              <a:rPr lang="sv-SE" sz="3900"/>
              <a:t>Flocken- en grupp som följs åt</a:t>
            </a:r>
          </a:p>
        </p:txBody>
      </p:sp>
      <p:sp>
        <p:nvSpPr>
          <p:cNvPr id="14" name="Rectangle 6">
            <a:extLst>
              <a:ext uri="{FF2B5EF4-FFF2-40B4-BE49-F238E27FC236}">
                <a16:creationId xmlns:a16="http://schemas.microsoft.com/office/drawing/2014/main" id="{3FCFB1DE-0B7E-48CC-BA90-B2AB0889F9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5753" y="2634908"/>
            <a:ext cx="3772532" cy="27432"/>
          </a:xfrm>
          <a:custGeom>
            <a:avLst/>
            <a:gdLst>
              <a:gd name="connsiteX0" fmla="*/ 0 w 3772532"/>
              <a:gd name="connsiteY0" fmla="*/ 0 h 27432"/>
              <a:gd name="connsiteX1" fmla="*/ 704206 w 3772532"/>
              <a:gd name="connsiteY1" fmla="*/ 0 h 27432"/>
              <a:gd name="connsiteX2" fmla="*/ 1370687 w 3772532"/>
              <a:gd name="connsiteY2" fmla="*/ 0 h 27432"/>
              <a:gd name="connsiteX3" fmla="*/ 2037167 w 3772532"/>
              <a:gd name="connsiteY3" fmla="*/ 0 h 27432"/>
              <a:gd name="connsiteX4" fmla="*/ 2552747 w 3772532"/>
              <a:gd name="connsiteY4" fmla="*/ 0 h 27432"/>
              <a:gd name="connsiteX5" fmla="*/ 3106051 w 3772532"/>
              <a:gd name="connsiteY5" fmla="*/ 0 h 27432"/>
              <a:gd name="connsiteX6" fmla="*/ 3772532 w 3772532"/>
              <a:gd name="connsiteY6" fmla="*/ 0 h 27432"/>
              <a:gd name="connsiteX7" fmla="*/ 3772532 w 3772532"/>
              <a:gd name="connsiteY7" fmla="*/ 27432 h 27432"/>
              <a:gd name="connsiteX8" fmla="*/ 3143777 w 3772532"/>
              <a:gd name="connsiteY8" fmla="*/ 27432 h 27432"/>
              <a:gd name="connsiteX9" fmla="*/ 2628197 w 3772532"/>
              <a:gd name="connsiteY9" fmla="*/ 27432 h 27432"/>
              <a:gd name="connsiteX10" fmla="*/ 2112618 w 3772532"/>
              <a:gd name="connsiteY10" fmla="*/ 27432 h 27432"/>
              <a:gd name="connsiteX11" fmla="*/ 1446137 w 3772532"/>
              <a:gd name="connsiteY11" fmla="*/ 27432 h 27432"/>
              <a:gd name="connsiteX12" fmla="*/ 892833 w 3772532"/>
              <a:gd name="connsiteY12" fmla="*/ 27432 h 27432"/>
              <a:gd name="connsiteX13" fmla="*/ 0 w 3772532"/>
              <a:gd name="connsiteY13" fmla="*/ 27432 h 27432"/>
              <a:gd name="connsiteX14" fmla="*/ 0 w 3772532"/>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772532" h="27432" fill="none" extrusionOk="0">
                <a:moveTo>
                  <a:pt x="0" y="0"/>
                </a:moveTo>
                <a:cubicBezTo>
                  <a:pt x="244720" y="-3658"/>
                  <a:pt x="354662" y="-9412"/>
                  <a:pt x="704206" y="0"/>
                </a:cubicBezTo>
                <a:cubicBezTo>
                  <a:pt x="1053750" y="9412"/>
                  <a:pt x="1098475" y="-322"/>
                  <a:pt x="1370687" y="0"/>
                </a:cubicBezTo>
                <a:cubicBezTo>
                  <a:pt x="1642899" y="322"/>
                  <a:pt x="1719797" y="-23304"/>
                  <a:pt x="2037167" y="0"/>
                </a:cubicBezTo>
                <a:cubicBezTo>
                  <a:pt x="2354537" y="23304"/>
                  <a:pt x="2327380" y="-17312"/>
                  <a:pt x="2552747" y="0"/>
                </a:cubicBezTo>
                <a:cubicBezTo>
                  <a:pt x="2778114" y="17312"/>
                  <a:pt x="2963395" y="16906"/>
                  <a:pt x="3106051" y="0"/>
                </a:cubicBezTo>
                <a:cubicBezTo>
                  <a:pt x="3248707" y="-16906"/>
                  <a:pt x="3607729" y="-1190"/>
                  <a:pt x="3772532" y="0"/>
                </a:cubicBezTo>
                <a:cubicBezTo>
                  <a:pt x="3771575" y="8431"/>
                  <a:pt x="3772183" y="14612"/>
                  <a:pt x="3772532" y="27432"/>
                </a:cubicBezTo>
                <a:cubicBezTo>
                  <a:pt x="3590140" y="16334"/>
                  <a:pt x="3310324" y="674"/>
                  <a:pt x="3143777" y="27432"/>
                </a:cubicBezTo>
                <a:cubicBezTo>
                  <a:pt x="2977231" y="54190"/>
                  <a:pt x="2760348" y="26592"/>
                  <a:pt x="2628197" y="27432"/>
                </a:cubicBezTo>
                <a:cubicBezTo>
                  <a:pt x="2496046" y="28272"/>
                  <a:pt x="2363991" y="25547"/>
                  <a:pt x="2112618" y="27432"/>
                </a:cubicBezTo>
                <a:cubicBezTo>
                  <a:pt x="1861245" y="29317"/>
                  <a:pt x="1763019" y="1242"/>
                  <a:pt x="1446137" y="27432"/>
                </a:cubicBezTo>
                <a:cubicBezTo>
                  <a:pt x="1129255" y="53622"/>
                  <a:pt x="1116896" y="2843"/>
                  <a:pt x="892833" y="27432"/>
                </a:cubicBezTo>
                <a:cubicBezTo>
                  <a:pt x="668770" y="52021"/>
                  <a:pt x="337811" y="-9110"/>
                  <a:pt x="0" y="27432"/>
                </a:cubicBezTo>
                <a:cubicBezTo>
                  <a:pt x="226" y="18208"/>
                  <a:pt x="-648" y="12891"/>
                  <a:pt x="0" y="0"/>
                </a:cubicBezTo>
                <a:close/>
              </a:path>
              <a:path w="3772532" h="27432" stroke="0" extrusionOk="0">
                <a:moveTo>
                  <a:pt x="0" y="0"/>
                </a:moveTo>
                <a:cubicBezTo>
                  <a:pt x="136381" y="23473"/>
                  <a:pt x="333157" y="-1611"/>
                  <a:pt x="591030" y="0"/>
                </a:cubicBezTo>
                <a:cubicBezTo>
                  <a:pt x="848903" y="1611"/>
                  <a:pt x="874121" y="-21763"/>
                  <a:pt x="1106609" y="0"/>
                </a:cubicBezTo>
                <a:cubicBezTo>
                  <a:pt x="1339097" y="21763"/>
                  <a:pt x="1575126" y="18505"/>
                  <a:pt x="1810815" y="0"/>
                </a:cubicBezTo>
                <a:cubicBezTo>
                  <a:pt x="2046504" y="-18505"/>
                  <a:pt x="2110261" y="21722"/>
                  <a:pt x="2401845" y="0"/>
                </a:cubicBezTo>
                <a:cubicBezTo>
                  <a:pt x="2693429" y="-21722"/>
                  <a:pt x="2769280" y="8922"/>
                  <a:pt x="2992875" y="0"/>
                </a:cubicBezTo>
                <a:cubicBezTo>
                  <a:pt x="3216470" y="-8922"/>
                  <a:pt x="3395186" y="-17861"/>
                  <a:pt x="3772532" y="0"/>
                </a:cubicBezTo>
                <a:cubicBezTo>
                  <a:pt x="3771177" y="9524"/>
                  <a:pt x="3771330" y="13975"/>
                  <a:pt x="3772532" y="27432"/>
                </a:cubicBezTo>
                <a:cubicBezTo>
                  <a:pt x="3635941" y="57411"/>
                  <a:pt x="3310352" y="7993"/>
                  <a:pt x="3143777" y="27432"/>
                </a:cubicBezTo>
                <a:cubicBezTo>
                  <a:pt x="2977203" y="46871"/>
                  <a:pt x="2807596" y="3382"/>
                  <a:pt x="2628197" y="27432"/>
                </a:cubicBezTo>
                <a:cubicBezTo>
                  <a:pt x="2448798" y="51482"/>
                  <a:pt x="2302918" y="50688"/>
                  <a:pt x="1999442" y="27432"/>
                </a:cubicBezTo>
                <a:cubicBezTo>
                  <a:pt x="1695966" y="4176"/>
                  <a:pt x="1623081" y="31473"/>
                  <a:pt x="1370687" y="27432"/>
                </a:cubicBezTo>
                <a:cubicBezTo>
                  <a:pt x="1118294" y="23391"/>
                  <a:pt x="932834" y="17695"/>
                  <a:pt x="779657" y="27432"/>
                </a:cubicBezTo>
                <a:cubicBezTo>
                  <a:pt x="626480" y="37170"/>
                  <a:pt x="206972" y="-11355"/>
                  <a:pt x="0" y="27432"/>
                </a:cubicBezTo>
                <a:cubicBezTo>
                  <a:pt x="-800" y="16780"/>
                  <a:pt x="-583" y="12910"/>
                  <a:pt x="0" y="0"/>
                </a:cubicBezTo>
                <a:close/>
              </a:path>
            </a:pathLst>
          </a:custGeom>
          <a:solidFill>
            <a:srgbClr val="CD89D3"/>
          </a:solidFill>
          <a:ln w="38100" cap="rnd">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94045BED-5C0C-4D20-9A6F-17D51C1CD69A}"/>
              </a:ext>
            </a:extLst>
          </p:cNvPr>
          <p:cNvSpPr>
            <a:spLocks noGrp="1"/>
          </p:cNvSpPr>
          <p:nvPr>
            <p:ph idx="1"/>
          </p:nvPr>
        </p:nvSpPr>
        <p:spPr>
          <a:xfrm>
            <a:off x="630936" y="2807167"/>
            <a:ext cx="4402108" cy="3386399"/>
          </a:xfrm>
        </p:spPr>
        <p:txBody>
          <a:bodyPr>
            <a:normAutofit/>
          </a:bodyPr>
          <a:lstStyle/>
          <a:p>
            <a:pPr marL="0" indent="0">
              <a:buNone/>
            </a:pPr>
            <a:r>
              <a:rPr lang="sv-SE" sz="2400"/>
              <a:t> </a:t>
            </a:r>
          </a:p>
        </p:txBody>
      </p:sp>
      <p:pic>
        <p:nvPicPr>
          <p:cNvPr id="6" name="Bildobjekt 5">
            <a:extLst>
              <a:ext uri="{FF2B5EF4-FFF2-40B4-BE49-F238E27FC236}">
                <a16:creationId xmlns:a16="http://schemas.microsoft.com/office/drawing/2014/main" id="{803F8D4F-A873-4461-8D5A-870CE10C7C77}"/>
              </a:ext>
            </a:extLst>
          </p:cNvPr>
          <p:cNvPicPr>
            <a:picLocks noChangeAspect="1"/>
          </p:cNvPicPr>
          <p:nvPr/>
        </p:nvPicPr>
        <p:blipFill>
          <a:blip r:embed="rId2"/>
          <a:stretch>
            <a:fillRect/>
          </a:stretch>
        </p:blipFill>
        <p:spPr>
          <a:xfrm>
            <a:off x="5787700" y="676085"/>
            <a:ext cx="1859576" cy="1859576"/>
          </a:xfrm>
          <a:prstGeom prst="rect">
            <a:avLst/>
          </a:prstGeom>
        </p:spPr>
      </p:pic>
      <p:pic>
        <p:nvPicPr>
          <p:cNvPr id="5" name="Bildobjekt 4">
            <a:extLst>
              <a:ext uri="{FF2B5EF4-FFF2-40B4-BE49-F238E27FC236}">
                <a16:creationId xmlns:a16="http://schemas.microsoft.com/office/drawing/2014/main" id="{48360B01-DF2D-4759-BDC0-923432E74129}"/>
              </a:ext>
            </a:extLst>
          </p:cNvPr>
          <p:cNvPicPr>
            <a:picLocks noChangeAspect="1"/>
          </p:cNvPicPr>
          <p:nvPr/>
        </p:nvPicPr>
        <p:blipFill>
          <a:blip r:embed="rId3"/>
          <a:stretch>
            <a:fillRect/>
          </a:stretch>
        </p:blipFill>
        <p:spPr>
          <a:xfrm>
            <a:off x="7766846" y="1065078"/>
            <a:ext cx="1859577" cy="1081590"/>
          </a:xfrm>
          <a:prstGeom prst="rect">
            <a:avLst/>
          </a:prstGeom>
        </p:spPr>
      </p:pic>
      <p:pic>
        <p:nvPicPr>
          <p:cNvPr id="4" name="Bildobjekt 3">
            <a:extLst>
              <a:ext uri="{FF2B5EF4-FFF2-40B4-BE49-F238E27FC236}">
                <a16:creationId xmlns:a16="http://schemas.microsoft.com/office/drawing/2014/main" id="{FEA6535F-8E22-4BA2-B98F-6DF48CF0CC04}"/>
              </a:ext>
            </a:extLst>
          </p:cNvPr>
          <p:cNvPicPr>
            <a:picLocks noChangeAspect="1"/>
          </p:cNvPicPr>
          <p:nvPr/>
        </p:nvPicPr>
        <p:blipFill>
          <a:blip r:embed="rId4"/>
          <a:stretch>
            <a:fillRect/>
          </a:stretch>
        </p:blipFill>
        <p:spPr>
          <a:xfrm>
            <a:off x="9745994" y="676085"/>
            <a:ext cx="1859576" cy="1859576"/>
          </a:xfrm>
          <a:prstGeom prst="rect">
            <a:avLst/>
          </a:prstGeom>
        </p:spPr>
      </p:pic>
      <p:pic>
        <p:nvPicPr>
          <p:cNvPr id="7" name="Bildobjekt 6">
            <a:extLst>
              <a:ext uri="{FF2B5EF4-FFF2-40B4-BE49-F238E27FC236}">
                <a16:creationId xmlns:a16="http://schemas.microsoft.com/office/drawing/2014/main" id="{796EF498-4315-4387-9064-BFCCDC92AA2C}"/>
              </a:ext>
            </a:extLst>
          </p:cNvPr>
          <p:cNvPicPr>
            <a:picLocks noChangeAspect="1"/>
          </p:cNvPicPr>
          <p:nvPr/>
        </p:nvPicPr>
        <p:blipFill>
          <a:blip r:embed="rId5"/>
          <a:stretch>
            <a:fillRect/>
          </a:stretch>
        </p:blipFill>
        <p:spPr>
          <a:xfrm>
            <a:off x="5787700" y="2932778"/>
            <a:ext cx="5817870" cy="3059073"/>
          </a:xfrm>
          <a:prstGeom prst="rect">
            <a:avLst/>
          </a:prstGeom>
        </p:spPr>
      </p:pic>
    </p:spTree>
    <p:extLst>
      <p:ext uri="{BB962C8B-B14F-4D97-AF65-F5344CB8AC3E}">
        <p14:creationId xmlns:p14="http://schemas.microsoft.com/office/powerpoint/2010/main" val="42151883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7" name="Rectangle 36">
            <a:extLst>
              <a:ext uri="{FF2B5EF4-FFF2-40B4-BE49-F238E27FC236}">
                <a16:creationId xmlns:a16="http://schemas.microsoft.com/office/drawing/2014/main" id="{95B1FC96-0749-41C9-BAED-E089E77149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6AEB050A-A446-4EC9-8672-8337A84D0FD9}"/>
              </a:ext>
            </a:extLst>
          </p:cNvPr>
          <p:cNvSpPr>
            <a:spLocks noGrp="1"/>
          </p:cNvSpPr>
          <p:nvPr>
            <p:ph type="title"/>
          </p:nvPr>
        </p:nvSpPr>
        <p:spPr>
          <a:xfrm>
            <a:off x="630936" y="4562856"/>
            <a:ext cx="3419856" cy="1600200"/>
          </a:xfrm>
        </p:spPr>
        <p:txBody>
          <a:bodyPr vert="horz" lIns="91440" tIns="45720" rIns="91440" bIns="45720" rtlCol="0" anchor="ctr">
            <a:normAutofit/>
          </a:bodyPr>
          <a:lstStyle/>
          <a:p>
            <a:pPr>
              <a:lnSpc>
                <a:spcPct val="90000"/>
              </a:lnSpc>
            </a:pPr>
            <a:r>
              <a:rPr lang="en-US" sz="4100"/>
              <a:t>Tackorna och lammen</a:t>
            </a:r>
          </a:p>
        </p:txBody>
      </p:sp>
      <p:pic>
        <p:nvPicPr>
          <p:cNvPr id="4" name="Platshållare för innehåll 3">
            <a:extLst>
              <a:ext uri="{FF2B5EF4-FFF2-40B4-BE49-F238E27FC236}">
                <a16:creationId xmlns:a16="http://schemas.microsoft.com/office/drawing/2014/main" id="{41837B7F-9665-455D-93C0-FBFC913B1C53}"/>
              </a:ext>
            </a:extLst>
          </p:cNvPr>
          <p:cNvPicPr>
            <a:picLocks noChangeAspect="1"/>
          </p:cNvPicPr>
          <p:nvPr/>
        </p:nvPicPr>
        <p:blipFill rotWithShape="1">
          <a:blip r:embed="rId2"/>
          <a:srcRect t="27959" b="19635"/>
          <a:stretch/>
        </p:blipFill>
        <p:spPr>
          <a:xfrm>
            <a:off x="5" y="10"/>
            <a:ext cx="6005375" cy="4196271"/>
          </a:xfrm>
          <a:custGeom>
            <a:avLst/>
            <a:gdLst/>
            <a:ahLst/>
            <a:cxnLst/>
            <a:rect l="l" t="t" r="r" b="b"/>
            <a:pathLst>
              <a:path w="6005375" h="4196281">
                <a:moveTo>
                  <a:pt x="0" y="0"/>
                </a:moveTo>
                <a:lnTo>
                  <a:pt x="6000672" y="0"/>
                </a:lnTo>
                <a:lnTo>
                  <a:pt x="5998730" y="19709"/>
                </a:lnTo>
                <a:cubicBezTo>
                  <a:pt x="6001245" y="280059"/>
                  <a:pt x="5986415" y="540409"/>
                  <a:pt x="5999656" y="800631"/>
                </a:cubicBezTo>
                <a:cubicBezTo>
                  <a:pt x="6009855" y="1001996"/>
                  <a:pt x="6003364" y="1203233"/>
                  <a:pt x="5999656" y="1404471"/>
                </a:cubicBezTo>
                <a:cubicBezTo>
                  <a:pt x="5992506" y="1790420"/>
                  <a:pt x="6003364" y="2175860"/>
                  <a:pt x="5998730" y="2561300"/>
                </a:cubicBezTo>
                <a:cubicBezTo>
                  <a:pt x="5996744" y="2732154"/>
                  <a:pt x="5998994" y="2902754"/>
                  <a:pt x="6003364" y="3073609"/>
                </a:cubicBezTo>
                <a:cubicBezTo>
                  <a:pt x="6009720" y="3317560"/>
                  <a:pt x="5999923" y="3561638"/>
                  <a:pt x="5989197" y="3805463"/>
                </a:cubicBezTo>
                <a:cubicBezTo>
                  <a:pt x="5985594" y="3872508"/>
                  <a:pt x="5984647" y="3939633"/>
                  <a:pt x="5986348" y="4006695"/>
                </a:cubicBezTo>
                <a:lnTo>
                  <a:pt x="5997254" y="4174633"/>
                </a:lnTo>
                <a:lnTo>
                  <a:pt x="5951601" y="4176620"/>
                </a:lnTo>
                <a:cubicBezTo>
                  <a:pt x="5886702" y="4176651"/>
                  <a:pt x="5821788" y="4174749"/>
                  <a:pt x="5756905" y="4173480"/>
                </a:cubicBezTo>
                <a:cubicBezTo>
                  <a:pt x="5518559" y="4169040"/>
                  <a:pt x="5280086" y="4173480"/>
                  <a:pt x="5042247" y="4150774"/>
                </a:cubicBezTo>
                <a:cubicBezTo>
                  <a:pt x="4977618" y="4144622"/>
                  <a:pt x="4912546" y="4140690"/>
                  <a:pt x="4847600" y="4141467"/>
                </a:cubicBezTo>
                <a:cubicBezTo>
                  <a:pt x="4782655" y="4142244"/>
                  <a:pt x="4717835" y="4147730"/>
                  <a:pt x="4653713" y="4160414"/>
                </a:cubicBezTo>
                <a:cubicBezTo>
                  <a:pt x="4446571" y="4200625"/>
                  <a:pt x="4238796" y="4203162"/>
                  <a:pt x="4029497" y="4186925"/>
                </a:cubicBezTo>
                <a:cubicBezTo>
                  <a:pt x="3943621" y="4180203"/>
                  <a:pt x="3857746" y="4169040"/>
                  <a:pt x="3771489" y="4171196"/>
                </a:cubicBezTo>
                <a:cubicBezTo>
                  <a:pt x="3623585" y="4175129"/>
                  <a:pt x="3475554" y="4167137"/>
                  <a:pt x="3327523" y="4169167"/>
                </a:cubicBezTo>
                <a:cubicBezTo>
                  <a:pt x="3323528" y="4169738"/>
                  <a:pt x="3319443" y="4169205"/>
                  <a:pt x="3315727" y="4167645"/>
                </a:cubicBezTo>
                <a:cubicBezTo>
                  <a:pt x="3278941" y="4142402"/>
                  <a:pt x="3238603" y="4152169"/>
                  <a:pt x="3200549" y="4158765"/>
                </a:cubicBezTo>
                <a:cubicBezTo>
                  <a:pt x="3074082" y="4180710"/>
                  <a:pt x="2947742" y="4191492"/>
                  <a:pt x="2819246" y="4174494"/>
                </a:cubicBezTo>
                <a:cubicBezTo>
                  <a:pt x="2696546" y="4156698"/>
                  <a:pt x="2572096" y="4154478"/>
                  <a:pt x="2448851" y="4167898"/>
                </a:cubicBezTo>
                <a:cubicBezTo>
                  <a:pt x="2279383" y="4187687"/>
                  <a:pt x="2110549" y="4183501"/>
                  <a:pt x="1941462" y="4167898"/>
                </a:cubicBezTo>
                <a:cubicBezTo>
                  <a:pt x="1872837" y="4161556"/>
                  <a:pt x="1803198" y="4150774"/>
                  <a:pt x="1735208" y="4166630"/>
                </a:cubicBezTo>
                <a:cubicBezTo>
                  <a:pt x="1651489" y="4186038"/>
                  <a:pt x="1568023" y="4179695"/>
                  <a:pt x="1484050" y="4175382"/>
                </a:cubicBezTo>
                <a:cubicBezTo>
                  <a:pt x="1377752" y="4169801"/>
                  <a:pt x="1271708" y="4153692"/>
                  <a:pt x="1165029" y="4166376"/>
                </a:cubicBezTo>
                <a:cubicBezTo>
                  <a:pt x="1115685" y="4172211"/>
                  <a:pt x="1066722" y="4181471"/>
                  <a:pt x="1016744" y="4179061"/>
                </a:cubicBezTo>
                <a:cubicBezTo>
                  <a:pt x="878481" y="4172719"/>
                  <a:pt x="740344" y="4165235"/>
                  <a:pt x="601826" y="4166376"/>
                </a:cubicBezTo>
                <a:cubicBezTo>
                  <a:pt x="543857" y="4166757"/>
                  <a:pt x="486268" y="4168659"/>
                  <a:pt x="428553" y="4172845"/>
                </a:cubicBezTo>
                <a:cubicBezTo>
                  <a:pt x="320859" y="4180710"/>
                  <a:pt x="213546" y="4170055"/>
                  <a:pt x="106234" y="4166249"/>
                </a:cubicBezTo>
                <a:lnTo>
                  <a:pt x="0" y="4171008"/>
                </a:lnTo>
                <a:close/>
              </a:path>
            </a:pathLst>
          </a:custGeom>
        </p:spPr>
      </p:pic>
      <p:pic>
        <p:nvPicPr>
          <p:cNvPr id="5" name="Bildobjekt 4">
            <a:extLst>
              <a:ext uri="{FF2B5EF4-FFF2-40B4-BE49-F238E27FC236}">
                <a16:creationId xmlns:a16="http://schemas.microsoft.com/office/drawing/2014/main" id="{082855EF-3AC3-43A9-9DAF-D5EE992C260B}"/>
              </a:ext>
            </a:extLst>
          </p:cNvPr>
          <p:cNvPicPr>
            <a:picLocks noChangeAspect="1"/>
          </p:cNvPicPr>
          <p:nvPr/>
        </p:nvPicPr>
        <p:blipFill rotWithShape="1">
          <a:blip r:embed="rId3"/>
          <a:srcRect t="5380" r="-1" b="42334"/>
          <a:stretch/>
        </p:blipFill>
        <p:spPr>
          <a:xfrm>
            <a:off x="6185045" y="10"/>
            <a:ext cx="6006950" cy="4187662"/>
          </a:xfrm>
          <a:custGeom>
            <a:avLst/>
            <a:gdLst/>
            <a:ahLst/>
            <a:cxnLst/>
            <a:rect l="l" t="t" r="r" b="b"/>
            <a:pathLst>
              <a:path w="6006950" h="4187672">
                <a:moveTo>
                  <a:pt x="9223" y="0"/>
                </a:moveTo>
                <a:lnTo>
                  <a:pt x="6006950" y="0"/>
                </a:lnTo>
                <a:lnTo>
                  <a:pt x="6006950" y="4169490"/>
                </a:lnTo>
                <a:lnTo>
                  <a:pt x="5787907" y="4174448"/>
                </a:lnTo>
                <a:cubicBezTo>
                  <a:pt x="5713866" y="4173475"/>
                  <a:pt x="5639861" y="4169853"/>
                  <a:pt x="5566029" y="4163587"/>
                </a:cubicBezTo>
                <a:cubicBezTo>
                  <a:pt x="5458843" y="4155595"/>
                  <a:pt x="5350768" y="4144559"/>
                  <a:pt x="5244343" y="4164855"/>
                </a:cubicBezTo>
                <a:cubicBezTo>
                  <a:pt x="5127517" y="4187307"/>
                  <a:pt x="5010817" y="4187434"/>
                  <a:pt x="4892977" y="4181726"/>
                </a:cubicBezTo>
                <a:cubicBezTo>
                  <a:pt x="4792260" y="4176906"/>
                  <a:pt x="4691923" y="4151536"/>
                  <a:pt x="4590445" y="4178301"/>
                </a:cubicBezTo>
                <a:cubicBezTo>
                  <a:pt x="4580348" y="4179772"/>
                  <a:pt x="4570061" y="4179341"/>
                  <a:pt x="4560128" y="4177032"/>
                </a:cubicBezTo>
                <a:cubicBezTo>
                  <a:pt x="4449137" y="4161684"/>
                  <a:pt x="4337384" y="4174242"/>
                  <a:pt x="4226013" y="4169929"/>
                </a:cubicBezTo>
                <a:cubicBezTo>
                  <a:pt x="4174640" y="4167899"/>
                  <a:pt x="4122252" y="4169041"/>
                  <a:pt x="4071513" y="4163587"/>
                </a:cubicBezTo>
                <a:cubicBezTo>
                  <a:pt x="3955067" y="4151156"/>
                  <a:pt x="3838874" y="4144559"/>
                  <a:pt x="3723697" y="4173861"/>
                </a:cubicBezTo>
                <a:cubicBezTo>
                  <a:pt x="3690082" y="4181764"/>
                  <a:pt x="3655732" y="4186013"/>
                  <a:pt x="3621204" y="4186546"/>
                </a:cubicBezTo>
                <a:cubicBezTo>
                  <a:pt x="3508437" y="4190605"/>
                  <a:pt x="3396050" y="4182867"/>
                  <a:pt x="3283664" y="4176525"/>
                </a:cubicBezTo>
                <a:cubicBezTo>
                  <a:pt x="3205652" y="4172085"/>
                  <a:pt x="3127768" y="4162445"/>
                  <a:pt x="3049630" y="4170563"/>
                </a:cubicBezTo>
                <a:cubicBezTo>
                  <a:pt x="3004218" y="4175257"/>
                  <a:pt x="2958427" y="4175257"/>
                  <a:pt x="2913015" y="4170563"/>
                </a:cubicBezTo>
                <a:cubicBezTo>
                  <a:pt x="2829321" y="4160758"/>
                  <a:pt x="2744879" y="4158931"/>
                  <a:pt x="2660842" y="4165109"/>
                </a:cubicBezTo>
                <a:cubicBezTo>
                  <a:pt x="2535390" y="4175891"/>
                  <a:pt x="2410065" y="4184897"/>
                  <a:pt x="2284232" y="4167773"/>
                </a:cubicBezTo>
                <a:cubicBezTo>
                  <a:pt x="2212868" y="4156559"/>
                  <a:pt x="2140312" y="4155240"/>
                  <a:pt x="2068592" y="4163840"/>
                </a:cubicBezTo>
                <a:cubicBezTo>
                  <a:pt x="1897729" y="4187814"/>
                  <a:pt x="1726485" y="4180077"/>
                  <a:pt x="1555241" y="4170183"/>
                </a:cubicBezTo>
                <a:cubicBezTo>
                  <a:pt x="1440824" y="4163460"/>
                  <a:pt x="1325901" y="4151156"/>
                  <a:pt x="1211738" y="4167392"/>
                </a:cubicBezTo>
                <a:cubicBezTo>
                  <a:pt x="1066118" y="4187688"/>
                  <a:pt x="920370" y="4180965"/>
                  <a:pt x="774368" y="4175003"/>
                </a:cubicBezTo>
                <a:cubicBezTo>
                  <a:pt x="667182" y="4170563"/>
                  <a:pt x="559869" y="4157117"/>
                  <a:pt x="452430" y="4173734"/>
                </a:cubicBezTo>
                <a:cubicBezTo>
                  <a:pt x="441369" y="4175244"/>
                  <a:pt x="430117" y="4174115"/>
                  <a:pt x="419576" y="4170436"/>
                </a:cubicBezTo>
                <a:cubicBezTo>
                  <a:pt x="378807" y="4157016"/>
                  <a:pt x="335096" y="4155215"/>
                  <a:pt x="293363" y="4165236"/>
                </a:cubicBezTo>
                <a:cubicBezTo>
                  <a:pt x="216367" y="4182106"/>
                  <a:pt x="139497" y="4189463"/>
                  <a:pt x="61105" y="4174115"/>
                </a:cubicBezTo>
                <a:lnTo>
                  <a:pt x="13323" y="4171265"/>
                </a:lnTo>
                <a:lnTo>
                  <a:pt x="28554" y="3843045"/>
                </a:lnTo>
                <a:cubicBezTo>
                  <a:pt x="30457" y="3722610"/>
                  <a:pt x="27412" y="3602256"/>
                  <a:pt x="15626" y="3482187"/>
                </a:cubicBezTo>
                <a:cubicBezTo>
                  <a:pt x="-847" y="3335690"/>
                  <a:pt x="-4304" y="3188124"/>
                  <a:pt x="5296" y="3041068"/>
                </a:cubicBezTo>
                <a:cubicBezTo>
                  <a:pt x="11786" y="2956911"/>
                  <a:pt x="18539" y="2872754"/>
                  <a:pt x="22776" y="2788472"/>
                </a:cubicBezTo>
                <a:cubicBezTo>
                  <a:pt x="28180" y="2668580"/>
                  <a:pt x="25173" y="2548474"/>
                  <a:pt x="13771" y="2428964"/>
                </a:cubicBezTo>
                <a:cubicBezTo>
                  <a:pt x="4237" y="2337829"/>
                  <a:pt x="3177" y="2246070"/>
                  <a:pt x="10593" y="2154757"/>
                </a:cubicBezTo>
                <a:cubicBezTo>
                  <a:pt x="25690" y="1999286"/>
                  <a:pt x="9931" y="1843813"/>
                  <a:pt x="5032" y="1688466"/>
                </a:cubicBezTo>
                <a:cubicBezTo>
                  <a:pt x="-3577" y="1402691"/>
                  <a:pt x="20393" y="1117045"/>
                  <a:pt x="9666" y="831270"/>
                </a:cubicBezTo>
                <a:cubicBezTo>
                  <a:pt x="3841" y="689908"/>
                  <a:pt x="16420" y="548673"/>
                  <a:pt x="9666" y="407311"/>
                </a:cubicBezTo>
                <a:cubicBezTo>
                  <a:pt x="4105" y="306755"/>
                  <a:pt x="397" y="206200"/>
                  <a:pt x="4105" y="105518"/>
                </a:cubicBezTo>
                <a:cubicBezTo>
                  <a:pt x="5164" y="78059"/>
                  <a:pt x="5826" y="50473"/>
                  <a:pt x="9534" y="23396"/>
                </a:cubicBezTo>
                <a:close/>
              </a:path>
            </a:pathLst>
          </a:custGeom>
        </p:spPr>
      </p:pic>
      <p:sp>
        <p:nvSpPr>
          <p:cNvPr id="39" name="Rectangle 22">
            <a:extLst>
              <a:ext uri="{FF2B5EF4-FFF2-40B4-BE49-F238E27FC236}">
                <a16:creationId xmlns:a16="http://schemas.microsoft.com/office/drawing/2014/main" id="{535742DD-1B16-4E9D-B715-0D74B4574A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314992" y="4562856"/>
            <a:ext cx="18288" cy="1600200"/>
          </a:xfrm>
          <a:custGeom>
            <a:avLst/>
            <a:gdLst>
              <a:gd name="connsiteX0" fmla="*/ 0 w 18288"/>
              <a:gd name="connsiteY0" fmla="*/ 0 h 1600200"/>
              <a:gd name="connsiteX1" fmla="*/ 18288 w 18288"/>
              <a:gd name="connsiteY1" fmla="*/ 0 h 1600200"/>
              <a:gd name="connsiteX2" fmla="*/ 18288 w 18288"/>
              <a:gd name="connsiteY2" fmla="*/ 549402 h 1600200"/>
              <a:gd name="connsiteX3" fmla="*/ 18288 w 18288"/>
              <a:gd name="connsiteY3" fmla="*/ 1114806 h 1600200"/>
              <a:gd name="connsiteX4" fmla="*/ 18288 w 18288"/>
              <a:gd name="connsiteY4" fmla="*/ 1600200 h 1600200"/>
              <a:gd name="connsiteX5" fmla="*/ 0 w 18288"/>
              <a:gd name="connsiteY5" fmla="*/ 1600200 h 1600200"/>
              <a:gd name="connsiteX6" fmla="*/ 0 w 18288"/>
              <a:gd name="connsiteY6" fmla="*/ 1066800 h 1600200"/>
              <a:gd name="connsiteX7" fmla="*/ 0 w 18288"/>
              <a:gd name="connsiteY7" fmla="*/ 517398 h 1600200"/>
              <a:gd name="connsiteX8" fmla="*/ 0 w 18288"/>
              <a:gd name="connsiteY8" fmla="*/ 0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8288" h="1600200" fill="none" extrusionOk="0">
                <a:moveTo>
                  <a:pt x="0" y="0"/>
                </a:moveTo>
                <a:cubicBezTo>
                  <a:pt x="4865" y="374"/>
                  <a:pt x="13608" y="53"/>
                  <a:pt x="18288" y="0"/>
                </a:cubicBezTo>
                <a:cubicBezTo>
                  <a:pt x="23286" y="215154"/>
                  <a:pt x="-6672" y="375145"/>
                  <a:pt x="18288" y="549402"/>
                </a:cubicBezTo>
                <a:cubicBezTo>
                  <a:pt x="43248" y="723659"/>
                  <a:pt x="44414" y="873011"/>
                  <a:pt x="18288" y="1114806"/>
                </a:cubicBezTo>
                <a:cubicBezTo>
                  <a:pt x="-7838" y="1356601"/>
                  <a:pt x="13030" y="1360490"/>
                  <a:pt x="18288" y="1600200"/>
                </a:cubicBezTo>
                <a:cubicBezTo>
                  <a:pt x="10638" y="1600772"/>
                  <a:pt x="4111" y="1599793"/>
                  <a:pt x="0" y="1600200"/>
                </a:cubicBezTo>
                <a:cubicBezTo>
                  <a:pt x="-6890" y="1375807"/>
                  <a:pt x="21339" y="1304563"/>
                  <a:pt x="0" y="1066800"/>
                </a:cubicBezTo>
                <a:cubicBezTo>
                  <a:pt x="-21339" y="829037"/>
                  <a:pt x="-23009" y="689986"/>
                  <a:pt x="0" y="517398"/>
                </a:cubicBezTo>
                <a:cubicBezTo>
                  <a:pt x="23009" y="344810"/>
                  <a:pt x="-9921" y="122345"/>
                  <a:pt x="0" y="0"/>
                </a:cubicBezTo>
                <a:close/>
              </a:path>
              <a:path w="18288" h="1600200" stroke="0" extrusionOk="0">
                <a:moveTo>
                  <a:pt x="0" y="0"/>
                </a:moveTo>
                <a:cubicBezTo>
                  <a:pt x="5341" y="9"/>
                  <a:pt x="11148" y="-611"/>
                  <a:pt x="18288" y="0"/>
                </a:cubicBezTo>
                <a:cubicBezTo>
                  <a:pt x="31387" y="104987"/>
                  <a:pt x="17137" y="300374"/>
                  <a:pt x="18288" y="485394"/>
                </a:cubicBezTo>
                <a:cubicBezTo>
                  <a:pt x="19439" y="670414"/>
                  <a:pt x="37394" y="922400"/>
                  <a:pt x="18288" y="1050798"/>
                </a:cubicBezTo>
                <a:cubicBezTo>
                  <a:pt x="-818" y="1179196"/>
                  <a:pt x="6556" y="1394957"/>
                  <a:pt x="18288" y="1600200"/>
                </a:cubicBezTo>
                <a:cubicBezTo>
                  <a:pt x="12642" y="1600430"/>
                  <a:pt x="3803" y="1599869"/>
                  <a:pt x="0" y="1600200"/>
                </a:cubicBezTo>
                <a:cubicBezTo>
                  <a:pt x="10832" y="1355159"/>
                  <a:pt x="-10163" y="1159269"/>
                  <a:pt x="0" y="1034796"/>
                </a:cubicBezTo>
                <a:cubicBezTo>
                  <a:pt x="10163" y="910323"/>
                  <a:pt x="5178" y="626710"/>
                  <a:pt x="0" y="469392"/>
                </a:cubicBezTo>
                <a:cubicBezTo>
                  <a:pt x="-5178" y="312074"/>
                  <a:pt x="20387" y="137476"/>
                  <a:pt x="0" y="0"/>
                </a:cubicBezTo>
                <a:close/>
              </a:path>
            </a:pathLst>
          </a:custGeom>
          <a:solidFill>
            <a:srgbClr val="CD89D3"/>
          </a:solidFill>
          <a:ln w="34925">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Content Placeholder 33">
            <a:extLst>
              <a:ext uri="{FF2B5EF4-FFF2-40B4-BE49-F238E27FC236}">
                <a16:creationId xmlns:a16="http://schemas.microsoft.com/office/drawing/2014/main" id="{58F9EEA5-C30C-45AB-959D-33BB41F5F10E}"/>
              </a:ext>
            </a:extLst>
          </p:cNvPr>
          <p:cNvSpPr>
            <a:spLocks noGrp="1"/>
          </p:cNvSpPr>
          <p:nvPr>
            <p:ph idx="1"/>
          </p:nvPr>
        </p:nvSpPr>
        <p:spPr>
          <a:xfrm>
            <a:off x="4654294" y="4562856"/>
            <a:ext cx="6903721" cy="1600200"/>
          </a:xfrm>
        </p:spPr>
        <p:txBody>
          <a:bodyPr anchor="ctr">
            <a:normAutofit/>
          </a:bodyPr>
          <a:lstStyle/>
          <a:p>
            <a:endParaRPr lang="en-US" sz="2000"/>
          </a:p>
        </p:txBody>
      </p:sp>
    </p:spTree>
    <p:extLst>
      <p:ext uri="{BB962C8B-B14F-4D97-AF65-F5344CB8AC3E}">
        <p14:creationId xmlns:p14="http://schemas.microsoft.com/office/powerpoint/2010/main" val="408837584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C17DE74-01C9-4859-B65A-85CF999E85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068C0432-0E90-4CC1-8CD3-D44A90DF0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2347414"/>
          </a:xfrm>
          <a:custGeom>
            <a:avLst/>
            <a:gdLst>
              <a:gd name="connsiteX0" fmla="*/ 0 w 12192000"/>
              <a:gd name="connsiteY0" fmla="*/ 0 h 2347414"/>
              <a:gd name="connsiteX1" fmla="*/ 12192000 w 12192000"/>
              <a:gd name="connsiteY1" fmla="*/ 0 h 2347414"/>
              <a:gd name="connsiteX2" fmla="*/ 12192000 w 12192000"/>
              <a:gd name="connsiteY2" fmla="*/ 1736458 h 2347414"/>
              <a:gd name="connsiteX3" fmla="*/ 11967601 w 12192000"/>
              <a:gd name="connsiteY3" fmla="*/ 1784034 h 2347414"/>
              <a:gd name="connsiteX4" fmla="*/ 10829000 w 12192000"/>
              <a:gd name="connsiteY4" fmla="*/ 1983294 h 2347414"/>
              <a:gd name="connsiteX5" fmla="*/ 10743779 w 12192000"/>
              <a:gd name="connsiteY5" fmla="*/ 1996027 h 2347414"/>
              <a:gd name="connsiteX6" fmla="*/ 10829254 w 12192000"/>
              <a:gd name="connsiteY6" fmla="*/ 1987751 h 2347414"/>
              <a:gd name="connsiteX7" fmla="*/ 10847162 w 12192000"/>
              <a:gd name="connsiteY7" fmla="*/ 1988388 h 2347414"/>
              <a:gd name="connsiteX8" fmla="*/ 11575155 w 12192000"/>
              <a:gd name="connsiteY8" fmla="*/ 1921415 h 2347414"/>
              <a:gd name="connsiteX9" fmla="*/ 12192000 w 12192000"/>
              <a:gd name="connsiteY9" fmla="*/ 1851213 h 2347414"/>
              <a:gd name="connsiteX10" fmla="*/ 12192000 w 12192000"/>
              <a:gd name="connsiteY10" fmla="*/ 1907356 h 2347414"/>
              <a:gd name="connsiteX11" fmla="*/ 12035532 w 12192000"/>
              <a:gd name="connsiteY11" fmla="*/ 1927033 h 2347414"/>
              <a:gd name="connsiteX12" fmla="*/ 11576932 w 12192000"/>
              <a:gd name="connsiteY12" fmla="*/ 1976291 h 2347414"/>
              <a:gd name="connsiteX13" fmla="*/ 10627316 w 12192000"/>
              <a:gd name="connsiteY13" fmla="*/ 2061470 h 2347414"/>
              <a:gd name="connsiteX14" fmla="*/ 9804196 w 12192000"/>
              <a:gd name="connsiteY14" fmla="*/ 2123478 h 2347414"/>
              <a:gd name="connsiteX15" fmla="*/ 9243851 w 12192000"/>
              <a:gd name="connsiteY15" fmla="*/ 2180008 h 2347414"/>
              <a:gd name="connsiteX16" fmla="*/ 8731259 w 12192000"/>
              <a:gd name="connsiteY16" fmla="*/ 2225081 h 2347414"/>
              <a:gd name="connsiteX17" fmla="*/ 8065752 w 12192000"/>
              <a:gd name="connsiteY17" fmla="*/ 2271681 h 2347414"/>
              <a:gd name="connsiteX18" fmla="*/ 7658065 w 12192000"/>
              <a:gd name="connsiteY18" fmla="*/ 2292562 h 2347414"/>
              <a:gd name="connsiteX19" fmla="*/ 6531024 w 12192000"/>
              <a:gd name="connsiteY19" fmla="*/ 2324138 h 2347414"/>
              <a:gd name="connsiteX20" fmla="*/ 6178331 w 12192000"/>
              <a:gd name="connsiteY20" fmla="*/ 2345655 h 2347414"/>
              <a:gd name="connsiteX21" fmla="*/ 5977282 w 12192000"/>
              <a:gd name="connsiteY21" fmla="*/ 2344127 h 2347414"/>
              <a:gd name="connsiteX22" fmla="*/ 5367658 w 12192000"/>
              <a:gd name="connsiteY22" fmla="*/ 2329230 h 2347414"/>
              <a:gd name="connsiteX23" fmla="*/ 4387306 w 12192000"/>
              <a:gd name="connsiteY23" fmla="*/ 2288614 h 2347414"/>
              <a:gd name="connsiteX24" fmla="*/ 4180287 w 12192000"/>
              <a:gd name="connsiteY24" fmla="*/ 2280211 h 2347414"/>
              <a:gd name="connsiteX25" fmla="*/ 3842199 w 12192000"/>
              <a:gd name="connsiteY25" fmla="*/ 2257039 h 2347414"/>
              <a:gd name="connsiteX26" fmla="*/ 3730309 w 12192000"/>
              <a:gd name="connsiteY26" fmla="*/ 2251182 h 2347414"/>
              <a:gd name="connsiteX27" fmla="*/ 3425496 w 12192000"/>
              <a:gd name="connsiteY27" fmla="*/ 2231320 h 2347414"/>
              <a:gd name="connsiteX28" fmla="*/ 3076106 w 12192000"/>
              <a:gd name="connsiteY28" fmla="*/ 2201781 h 2347414"/>
              <a:gd name="connsiteX29" fmla="*/ 2819682 w 12192000"/>
              <a:gd name="connsiteY29" fmla="*/ 2182427 h 2347414"/>
              <a:gd name="connsiteX30" fmla="*/ 2525539 w 12192000"/>
              <a:gd name="connsiteY30" fmla="*/ 2152888 h 2347414"/>
              <a:gd name="connsiteX31" fmla="*/ 2311915 w 12192000"/>
              <a:gd name="connsiteY31" fmla="*/ 2133536 h 2347414"/>
              <a:gd name="connsiteX32" fmla="*/ 2054223 w 12192000"/>
              <a:gd name="connsiteY32" fmla="*/ 2104760 h 2347414"/>
              <a:gd name="connsiteX33" fmla="*/ 1865367 w 12192000"/>
              <a:gd name="connsiteY33" fmla="*/ 2084770 h 2347414"/>
              <a:gd name="connsiteX34" fmla="*/ 1629263 w 12192000"/>
              <a:gd name="connsiteY34" fmla="*/ 2055996 h 2347414"/>
              <a:gd name="connsiteX35" fmla="*/ 1458823 w 12192000"/>
              <a:gd name="connsiteY35" fmla="*/ 2035751 h 2347414"/>
              <a:gd name="connsiteX36" fmla="*/ 1241390 w 12192000"/>
              <a:gd name="connsiteY36" fmla="*/ 2007103 h 2347414"/>
              <a:gd name="connsiteX37" fmla="*/ 1047453 w 12192000"/>
              <a:gd name="connsiteY37" fmla="*/ 1980748 h 2347414"/>
              <a:gd name="connsiteX38" fmla="*/ 814907 w 12192000"/>
              <a:gd name="connsiteY38" fmla="*/ 1949045 h 2347414"/>
              <a:gd name="connsiteX39" fmla="*/ 592649 w 12192000"/>
              <a:gd name="connsiteY39" fmla="*/ 1913776 h 2347414"/>
              <a:gd name="connsiteX40" fmla="*/ 343591 w 12192000"/>
              <a:gd name="connsiteY40" fmla="*/ 1872650 h 2347414"/>
              <a:gd name="connsiteX41" fmla="*/ 35731 w 12192000"/>
              <a:gd name="connsiteY41" fmla="*/ 1821722 h 2347414"/>
              <a:gd name="connsiteX42" fmla="*/ 0 w 12192000"/>
              <a:gd name="connsiteY42" fmla="*/ 1814848 h 2347414"/>
              <a:gd name="connsiteX43" fmla="*/ 0 w 12192000"/>
              <a:gd name="connsiteY43" fmla="*/ 1758489 h 2347414"/>
              <a:gd name="connsiteX44" fmla="*/ 274248 w 12192000"/>
              <a:gd name="connsiteY44" fmla="*/ 1808735 h 2347414"/>
              <a:gd name="connsiteX45" fmla="*/ 498157 w 12192000"/>
              <a:gd name="connsiteY45" fmla="*/ 1846167 h 2347414"/>
              <a:gd name="connsiteX46" fmla="*/ 722828 w 12192000"/>
              <a:gd name="connsiteY46" fmla="*/ 1878635 h 2347414"/>
              <a:gd name="connsiteX47" fmla="*/ 949913 w 12192000"/>
              <a:gd name="connsiteY47" fmla="*/ 1912375 h 2347414"/>
              <a:gd name="connsiteX48" fmla="*/ 1195414 w 12192000"/>
              <a:gd name="connsiteY48" fmla="*/ 1947516 h 2347414"/>
              <a:gd name="connsiteX49" fmla="*/ 1342867 w 12192000"/>
              <a:gd name="connsiteY49" fmla="*/ 1968397 h 2347414"/>
              <a:gd name="connsiteX50" fmla="*/ 1518007 w 12192000"/>
              <a:gd name="connsiteY50" fmla="*/ 1988006 h 2347414"/>
              <a:gd name="connsiteX51" fmla="*/ 1701403 w 12192000"/>
              <a:gd name="connsiteY51" fmla="*/ 2010669 h 2347414"/>
              <a:gd name="connsiteX52" fmla="*/ 1879210 w 12192000"/>
              <a:gd name="connsiteY52" fmla="*/ 2031167 h 2347414"/>
              <a:gd name="connsiteX53" fmla="*/ 2068702 w 12192000"/>
              <a:gd name="connsiteY53" fmla="*/ 2052940 h 2347414"/>
              <a:gd name="connsiteX54" fmla="*/ 2212090 w 12192000"/>
              <a:gd name="connsiteY54" fmla="*/ 2067583 h 2347414"/>
              <a:gd name="connsiteX55" fmla="*/ 2416949 w 12192000"/>
              <a:gd name="connsiteY55" fmla="*/ 2089609 h 2347414"/>
              <a:gd name="connsiteX56" fmla="*/ 2582055 w 12192000"/>
              <a:gd name="connsiteY56" fmla="*/ 2105397 h 2347414"/>
              <a:gd name="connsiteX57" fmla="*/ 2802282 w 12192000"/>
              <a:gd name="connsiteY57" fmla="*/ 2126405 h 2347414"/>
              <a:gd name="connsiteX58" fmla="*/ 2984916 w 12192000"/>
              <a:gd name="connsiteY58" fmla="*/ 2141684 h 2347414"/>
              <a:gd name="connsiteX59" fmla="*/ 3241847 w 12192000"/>
              <a:gd name="connsiteY59" fmla="*/ 2164094 h 2347414"/>
              <a:gd name="connsiteX60" fmla="*/ 3439848 w 12192000"/>
              <a:gd name="connsiteY60" fmla="*/ 2176826 h 2347414"/>
              <a:gd name="connsiteX61" fmla="*/ 3658678 w 12192000"/>
              <a:gd name="connsiteY61" fmla="*/ 2194523 h 2347414"/>
              <a:gd name="connsiteX62" fmla="*/ 3881317 w 12192000"/>
              <a:gd name="connsiteY62" fmla="*/ 2206491 h 2347414"/>
              <a:gd name="connsiteX63" fmla="*/ 4148916 w 12192000"/>
              <a:gd name="connsiteY63" fmla="*/ 2225081 h 2347414"/>
              <a:gd name="connsiteX64" fmla="*/ 4468337 w 12192000"/>
              <a:gd name="connsiteY64" fmla="*/ 2237813 h 2347414"/>
              <a:gd name="connsiteX65" fmla="*/ 4605375 w 12192000"/>
              <a:gd name="connsiteY65" fmla="*/ 2240232 h 2347414"/>
              <a:gd name="connsiteX66" fmla="*/ 4527647 w 12192000"/>
              <a:gd name="connsiteY66" fmla="*/ 2236412 h 2347414"/>
              <a:gd name="connsiteX67" fmla="*/ 4175589 w 12192000"/>
              <a:gd name="connsiteY67" fmla="*/ 2212985 h 2347414"/>
              <a:gd name="connsiteX68" fmla="*/ 3988255 w 12192000"/>
              <a:gd name="connsiteY68" fmla="*/ 2200253 h 2347414"/>
              <a:gd name="connsiteX69" fmla="*/ 3686492 w 12192000"/>
              <a:gd name="connsiteY69" fmla="*/ 2176062 h 2347414"/>
              <a:gd name="connsiteX70" fmla="*/ 3517320 w 12192000"/>
              <a:gd name="connsiteY70" fmla="*/ 2163330 h 2347414"/>
              <a:gd name="connsiteX71" fmla="*/ 3258357 w 12192000"/>
              <a:gd name="connsiteY71" fmla="*/ 2139519 h 2347414"/>
              <a:gd name="connsiteX72" fmla="*/ 3101506 w 12192000"/>
              <a:gd name="connsiteY72" fmla="*/ 2126787 h 2347414"/>
              <a:gd name="connsiteX73" fmla="*/ 2809395 w 12192000"/>
              <a:gd name="connsiteY73" fmla="*/ 2097502 h 2347414"/>
              <a:gd name="connsiteX74" fmla="*/ 2598566 w 12192000"/>
              <a:gd name="connsiteY74" fmla="*/ 2078532 h 2347414"/>
              <a:gd name="connsiteX75" fmla="*/ 2337444 w 12192000"/>
              <a:gd name="connsiteY75" fmla="*/ 2048611 h 2347414"/>
              <a:gd name="connsiteX76" fmla="*/ 2091054 w 12192000"/>
              <a:gd name="connsiteY76" fmla="*/ 2023146 h 2347414"/>
              <a:gd name="connsiteX77" fmla="*/ 1755761 w 12192000"/>
              <a:gd name="connsiteY77" fmla="*/ 1981384 h 2347414"/>
              <a:gd name="connsiteX78" fmla="*/ 1441169 w 12192000"/>
              <a:gd name="connsiteY78" fmla="*/ 1943824 h 2347414"/>
              <a:gd name="connsiteX79" fmla="*/ 1017607 w 12192000"/>
              <a:gd name="connsiteY79" fmla="*/ 1883345 h 2347414"/>
              <a:gd name="connsiteX80" fmla="*/ 594427 w 12192000"/>
              <a:gd name="connsiteY80" fmla="*/ 1821849 h 2347414"/>
              <a:gd name="connsiteX81" fmla="*/ 200711 w 12192000"/>
              <a:gd name="connsiteY81" fmla="*/ 1755132 h 2347414"/>
              <a:gd name="connsiteX82" fmla="*/ 0 w 12192000"/>
              <a:gd name="connsiteY82" fmla="*/ 1718743 h 23474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Lst>
            <a:rect l="l" t="t" r="r" b="b"/>
            <a:pathLst>
              <a:path w="12192000" h="2347414">
                <a:moveTo>
                  <a:pt x="0" y="0"/>
                </a:moveTo>
                <a:lnTo>
                  <a:pt x="12192000" y="0"/>
                </a:lnTo>
                <a:lnTo>
                  <a:pt x="12192000" y="1736458"/>
                </a:lnTo>
                <a:lnTo>
                  <a:pt x="11967601" y="1784034"/>
                </a:lnTo>
                <a:cubicBezTo>
                  <a:pt x="11589888" y="1859409"/>
                  <a:pt x="11209762" y="1923961"/>
                  <a:pt x="10829000" y="1983294"/>
                </a:cubicBezTo>
                <a:lnTo>
                  <a:pt x="10743779" y="1996027"/>
                </a:lnTo>
                <a:cubicBezTo>
                  <a:pt x="10772495" y="1996778"/>
                  <a:pt x="10801211" y="1993989"/>
                  <a:pt x="10829254" y="1987751"/>
                </a:cubicBezTo>
                <a:cubicBezTo>
                  <a:pt x="10835198" y="1988337"/>
                  <a:pt x="10841180" y="1988553"/>
                  <a:pt x="10847162" y="1988388"/>
                </a:cubicBezTo>
                <a:cubicBezTo>
                  <a:pt x="11090123" y="1968907"/>
                  <a:pt x="11332703" y="1945734"/>
                  <a:pt x="11575155" y="1921415"/>
                </a:cubicBezTo>
                <a:lnTo>
                  <a:pt x="12192000" y="1851213"/>
                </a:lnTo>
                <a:lnTo>
                  <a:pt x="12192000" y="1907356"/>
                </a:lnTo>
                <a:lnTo>
                  <a:pt x="12035532" y="1927033"/>
                </a:lnTo>
                <a:cubicBezTo>
                  <a:pt x="11882793" y="1944747"/>
                  <a:pt x="11729910" y="1961077"/>
                  <a:pt x="11576932" y="1976291"/>
                </a:cubicBezTo>
                <a:cubicBezTo>
                  <a:pt x="11260690" y="2008122"/>
                  <a:pt x="10944193" y="2037279"/>
                  <a:pt x="10627316" y="2061470"/>
                </a:cubicBezTo>
                <a:cubicBezTo>
                  <a:pt x="10352985" y="2082351"/>
                  <a:pt x="10078401" y="2100431"/>
                  <a:pt x="9804196" y="2123478"/>
                </a:cubicBezTo>
                <a:cubicBezTo>
                  <a:pt x="9617118" y="2139137"/>
                  <a:pt x="9430675" y="2161674"/>
                  <a:pt x="9243851" y="2180008"/>
                </a:cubicBezTo>
                <a:cubicBezTo>
                  <a:pt x="9073157" y="2196433"/>
                  <a:pt x="8902207" y="2211966"/>
                  <a:pt x="8731259" y="2225081"/>
                </a:cubicBezTo>
                <a:cubicBezTo>
                  <a:pt x="8509507" y="2242054"/>
                  <a:pt x="8287667" y="2257586"/>
                  <a:pt x="8065752" y="2271681"/>
                </a:cubicBezTo>
                <a:cubicBezTo>
                  <a:pt x="7929984" y="2280466"/>
                  <a:pt x="7793961" y="2285814"/>
                  <a:pt x="7658065" y="2292562"/>
                </a:cubicBezTo>
                <a:cubicBezTo>
                  <a:pt x="7282640" y="2311661"/>
                  <a:pt x="6906704" y="2314208"/>
                  <a:pt x="6531024" y="2324138"/>
                </a:cubicBezTo>
                <a:cubicBezTo>
                  <a:pt x="6413417" y="2327322"/>
                  <a:pt x="6295937" y="2338399"/>
                  <a:pt x="6178331" y="2345655"/>
                </a:cubicBezTo>
                <a:cubicBezTo>
                  <a:pt x="6111271" y="2349730"/>
                  <a:pt x="6044342" y="2345655"/>
                  <a:pt x="5977282" y="2344127"/>
                </a:cubicBezTo>
                <a:cubicBezTo>
                  <a:pt x="5774073" y="2338908"/>
                  <a:pt x="5570866" y="2334960"/>
                  <a:pt x="5367658" y="2329230"/>
                </a:cubicBezTo>
                <a:cubicBezTo>
                  <a:pt x="5040746" y="2319809"/>
                  <a:pt x="4713963" y="2306274"/>
                  <a:pt x="4387306" y="2288614"/>
                </a:cubicBezTo>
                <a:cubicBezTo>
                  <a:pt x="4318342" y="2284796"/>
                  <a:pt x="4249253" y="2284286"/>
                  <a:pt x="4180287" y="2280211"/>
                </a:cubicBezTo>
                <a:cubicBezTo>
                  <a:pt x="4067634" y="2273463"/>
                  <a:pt x="3954980" y="2265060"/>
                  <a:pt x="3842199" y="2257039"/>
                </a:cubicBezTo>
                <a:cubicBezTo>
                  <a:pt x="3804988" y="2254492"/>
                  <a:pt x="3767648" y="2254620"/>
                  <a:pt x="3730309" y="2251182"/>
                </a:cubicBezTo>
                <a:cubicBezTo>
                  <a:pt x="3628704" y="2242142"/>
                  <a:pt x="3527101" y="2238449"/>
                  <a:pt x="3425496" y="2231320"/>
                </a:cubicBezTo>
                <a:cubicBezTo>
                  <a:pt x="3308906" y="2222534"/>
                  <a:pt x="3192569" y="2211330"/>
                  <a:pt x="3076106" y="2201781"/>
                </a:cubicBezTo>
                <a:cubicBezTo>
                  <a:pt x="2990757" y="2194905"/>
                  <a:pt x="2905157" y="2190067"/>
                  <a:pt x="2819682" y="2182427"/>
                </a:cubicBezTo>
                <a:cubicBezTo>
                  <a:pt x="2721507" y="2173515"/>
                  <a:pt x="2623586" y="2162311"/>
                  <a:pt x="2525539" y="2152888"/>
                </a:cubicBezTo>
                <a:cubicBezTo>
                  <a:pt x="2454289" y="2145886"/>
                  <a:pt x="2383038" y="2140920"/>
                  <a:pt x="2311915" y="2133536"/>
                </a:cubicBezTo>
                <a:cubicBezTo>
                  <a:pt x="2225933" y="2124749"/>
                  <a:pt x="2140204" y="2114182"/>
                  <a:pt x="2054223" y="2104760"/>
                </a:cubicBezTo>
                <a:cubicBezTo>
                  <a:pt x="1990719" y="2097758"/>
                  <a:pt x="1928233" y="2092028"/>
                  <a:pt x="1865367" y="2084770"/>
                </a:cubicBezTo>
                <a:cubicBezTo>
                  <a:pt x="1786622" y="2075603"/>
                  <a:pt x="1708006" y="2065545"/>
                  <a:pt x="1629263" y="2055996"/>
                </a:cubicBezTo>
                <a:cubicBezTo>
                  <a:pt x="1572492" y="2049120"/>
                  <a:pt x="1515595" y="2043264"/>
                  <a:pt x="1458823" y="2035751"/>
                </a:cubicBezTo>
                <a:cubicBezTo>
                  <a:pt x="1386303" y="2026585"/>
                  <a:pt x="1313784" y="2016780"/>
                  <a:pt x="1241390" y="2007103"/>
                </a:cubicBezTo>
                <a:lnTo>
                  <a:pt x="1047453" y="1980748"/>
                </a:lnTo>
                <a:cubicBezTo>
                  <a:pt x="969980" y="1970180"/>
                  <a:pt x="892254" y="1960377"/>
                  <a:pt x="814907" y="1949045"/>
                </a:cubicBezTo>
                <a:cubicBezTo>
                  <a:pt x="740609" y="1938094"/>
                  <a:pt x="666692" y="1925744"/>
                  <a:pt x="592649" y="1913776"/>
                </a:cubicBezTo>
                <a:cubicBezTo>
                  <a:pt x="509587" y="1900280"/>
                  <a:pt x="426653" y="1886274"/>
                  <a:pt x="343591" y="1872650"/>
                </a:cubicBezTo>
                <a:cubicBezTo>
                  <a:pt x="240972" y="1855716"/>
                  <a:pt x="138225" y="1839673"/>
                  <a:pt x="35731" y="1821722"/>
                </a:cubicBezTo>
                <a:lnTo>
                  <a:pt x="0" y="1814848"/>
                </a:lnTo>
                <a:lnTo>
                  <a:pt x="0" y="1758489"/>
                </a:lnTo>
                <a:lnTo>
                  <a:pt x="274248" y="1808735"/>
                </a:lnTo>
                <a:cubicBezTo>
                  <a:pt x="348926" y="1821467"/>
                  <a:pt x="423604" y="1832798"/>
                  <a:pt x="498157" y="1846167"/>
                </a:cubicBezTo>
                <a:cubicBezTo>
                  <a:pt x="572708" y="1859536"/>
                  <a:pt x="647896" y="1867813"/>
                  <a:pt x="722828" y="1878635"/>
                </a:cubicBezTo>
                <a:cubicBezTo>
                  <a:pt x="797762" y="1889457"/>
                  <a:pt x="874219" y="1901426"/>
                  <a:pt x="949913" y="1912375"/>
                </a:cubicBezTo>
                <a:cubicBezTo>
                  <a:pt x="1031704" y="1924343"/>
                  <a:pt x="1113496" y="1935802"/>
                  <a:pt x="1195414" y="1947516"/>
                </a:cubicBezTo>
                <a:cubicBezTo>
                  <a:pt x="1244566" y="1954519"/>
                  <a:pt x="1293589" y="1962285"/>
                  <a:pt x="1342867" y="1968397"/>
                </a:cubicBezTo>
                <a:cubicBezTo>
                  <a:pt x="1401162" y="1975656"/>
                  <a:pt x="1459712" y="1981130"/>
                  <a:pt x="1518007" y="1988006"/>
                </a:cubicBezTo>
                <a:cubicBezTo>
                  <a:pt x="1579224" y="1995263"/>
                  <a:pt x="1640186" y="2003411"/>
                  <a:pt x="1701403" y="2010669"/>
                </a:cubicBezTo>
                <a:cubicBezTo>
                  <a:pt x="1762618" y="2017926"/>
                  <a:pt x="1820279" y="2024292"/>
                  <a:pt x="1879210" y="2031167"/>
                </a:cubicBezTo>
                <a:cubicBezTo>
                  <a:pt x="1942712" y="2038425"/>
                  <a:pt x="2006214" y="2046064"/>
                  <a:pt x="2068702" y="2052940"/>
                </a:cubicBezTo>
                <a:cubicBezTo>
                  <a:pt x="2116455" y="2058160"/>
                  <a:pt x="2164335" y="2062362"/>
                  <a:pt x="2212090" y="2067583"/>
                </a:cubicBezTo>
                <a:cubicBezTo>
                  <a:pt x="2280419" y="2074967"/>
                  <a:pt x="2348493" y="2085152"/>
                  <a:pt x="2416949" y="2089609"/>
                </a:cubicBezTo>
                <a:cubicBezTo>
                  <a:pt x="2472070" y="2093302"/>
                  <a:pt x="2526936" y="2099540"/>
                  <a:pt x="2582055" y="2105397"/>
                </a:cubicBezTo>
                <a:cubicBezTo>
                  <a:pt x="2655337" y="2113291"/>
                  <a:pt x="2729001" y="2119785"/>
                  <a:pt x="2802282" y="2126405"/>
                </a:cubicBezTo>
                <a:cubicBezTo>
                  <a:pt x="2862991" y="2131753"/>
                  <a:pt x="2924207" y="2136337"/>
                  <a:pt x="2984916" y="2141684"/>
                </a:cubicBezTo>
                <a:cubicBezTo>
                  <a:pt x="3070516" y="2149324"/>
                  <a:pt x="3156373" y="2152888"/>
                  <a:pt x="3241847" y="2164094"/>
                </a:cubicBezTo>
                <a:cubicBezTo>
                  <a:pt x="3307255" y="2172624"/>
                  <a:pt x="3374060" y="2169822"/>
                  <a:pt x="3439848" y="2176826"/>
                </a:cubicBezTo>
                <a:cubicBezTo>
                  <a:pt x="3512622" y="2184592"/>
                  <a:pt x="3585777" y="2186247"/>
                  <a:pt x="3658678" y="2194523"/>
                </a:cubicBezTo>
                <a:cubicBezTo>
                  <a:pt x="3731578" y="2202800"/>
                  <a:pt x="3807019" y="2201781"/>
                  <a:pt x="3881317" y="2206491"/>
                </a:cubicBezTo>
                <a:cubicBezTo>
                  <a:pt x="3970222" y="2212094"/>
                  <a:pt x="4059124" y="2223552"/>
                  <a:pt x="4148916" y="2225081"/>
                </a:cubicBezTo>
                <a:cubicBezTo>
                  <a:pt x="4255600" y="2226736"/>
                  <a:pt x="4361779" y="2236539"/>
                  <a:pt x="4468337" y="2237813"/>
                </a:cubicBezTo>
                <a:cubicBezTo>
                  <a:pt x="4511390" y="2238577"/>
                  <a:pt x="4554190" y="2246852"/>
                  <a:pt x="4605375" y="2240232"/>
                </a:cubicBezTo>
                <a:cubicBezTo>
                  <a:pt x="4574131" y="2238704"/>
                  <a:pt x="4550762" y="2237940"/>
                  <a:pt x="4527647" y="2236412"/>
                </a:cubicBezTo>
                <a:cubicBezTo>
                  <a:pt x="4410293" y="2228773"/>
                  <a:pt x="4292942" y="2220751"/>
                  <a:pt x="4175589" y="2212985"/>
                </a:cubicBezTo>
                <a:cubicBezTo>
                  <a:pt x="4113101" y="2208783"/>
                  <a:pt x="4050615" y="2205219"/>
                  <a:pt x="3988255" y="2200253"/>
                </a:cubicBezTo>
                <a:cubicBezTo>
                  <a:pt x="3887668" y="2192487"/>
                  <a:pt x="3787079" y="2184082"/>
                  <a:pt x="3686492" y="2176062"/>
                </a:cubicBezTo>
                <a:cubicBezTo>
                  <a:pt x="3630102" y="2171605"/>
                  <a:pt x="3573711" y="2168040"/>
                  <a:pt x="3517320" y="2163330"/>
                </a:cubicBezTo>
                <a:cubicBezTo>
                  <a:pt x="3430958" y="2155689"/>
                  <a:pt x="3344721" y="2147159"/>
                  <a:pt x="3258357" y="2139519"/>
                </a:cubicBezTo>
                <a:cubicBezTo>
                  <a:pt x="3206031" y="2134809"/>
                  <a:pt x="3153705" y="2131371"/>
                  <a:pt x="3101506" y="2126787"/>
                </a:cubicBezTo>
                <a:cubicBezTo>
                  <a:pt x="3004220" y="2117365"/>
                  <a:pt x="2907061" y="2106798"/>
                  <a:pt x="2809395" y="2097502"/>
                </a:cubicBezTo>
                <a:cubicBezTo>
                  <a:pt x="2739161" y="2090628"/>
                  <a:pt x="2668673" y="2085916"/>
                  <a:pt x="2598566" y="2078532"/>
                </a:cubicBezTo>
                <a:cubicBezTo>
                  <a:pt x="2511441" y="2069365"/>
                  <a:pt x="2424569" y="2058160"/>
                  <a:pt x="2337444" y="2048611"/>
                </a:cubicBezTo>
                <a:cubicBezTo>
                  <a:pt x="2255399" y="2039699"/>
                  <a:pt x="2173099" y="2032950"/>
                  <a:pt x="2091054" y="2023146"/>
                </a:cubicBezTo>
                <a:cubicBezTo>
                  <a:pt x="1979162" y="2010414"/>
                  <a:pt x="1867524" y="1995008"/>
                  <a:pt x="1755761" y="1981384"/>
                </a:cubicBezTo>
                <a:cubicBezTo>
                  <a:pt x="1650982" y="1968652"/>
                  <a:pt x="1545821" y="1957830"/>
                  <a:pt x="1441169" y="1943824"/>
                </a:cubicBezTo>
                <a:cubicBezTo>
                  <a:pt x="1299813" y="1924980"/>
                  <a:pt x="1158837" y="1903718"/>
                  <a:pt x="1017607" y="1883345"/>
                </a:cubicBezTo>
                <a:cubicBezTo>
                  <a:pt x="876378" y="1862974"/>
                  <a:pt x="735402" y="1844003"/>
                  <a:pt x="594427" y="1821849"/>
                </a:cubicBezTo>
                <a:cubicBezTo>
                  <a:pt x="462850" y="1801222"/>
                  <a:pt x="331526" y="1778304"/>
                  <a:pt x="200711" y="1755132"/>
                </a:cubicBezTo>
                <a:lnTo>
                  <a:pt x="0" y="1718743"/>
                </a:lnTo>
                <a:close/>
              </a:path>
            </a:pathLst>
          </a:custGeom>
          <a:solidFill>
            <a:srgbClr val="CD89D3"/>
          </a:solidFill>
          <a:ln w="8199" cap="flat">
            <a:noFill/>
            <a:prstDash val="solid"/>
            <a:miter/>
          </a:ln>
        </p:spPr>
        <p:txBody>
          <a:bodyPr rtlCol="0" anchor="ctr"/>
          <a:lstStyle/>
          <a:p>
            <a:endParaRPr lang="en-US"/>
          </a:p>
        </p:txBody>
      </p:sp>
      <p:sp>
        <p:nvSpPr>
          <p:cNvPr id="2" name="Rubrik 1">
            <a:extLst>
              <a:ext uri="{FF2B5EF4-FFF2-40B4-BE49-F238E27FC236}">
                <a16:creationId xmlns:a16="http://schemas.microsoft.com/office/drawing/2014/main" id="{6CA767C0-0CED-4F5D-B76C-54BA1D4E7430}"/>
              </a:ext>
            </a:extLst>
          </p:cNvPr>
          <p:cNvSpPr>
            <a:spLocks noGrp="1"/>
          </p:cNvSpPr>
          <p:nvPr>
            <p:ph type="title"/>
          </p:nvPr>
        </p:nvSpPr>
        <p:spPr>
          <a:xfrm>
            <a:off x="838200" y="401221"/>
            <a:ext cx="10515600" cy="1348065"/>
          </a:xfrm>
        </p:spPr>
        <p:txBody>
          <a:bodyPr>
            <a:normAutofit/>
          </a:bodyPr>
          <a:lstStyle/>
          <a:p>
            <a:endParaRPr lang="sv-SE" sz="6800">
              <a:solidFill>
                <a:schemeClr val="bg1"/>
              </a:solidFill>
            </a:endParaRPr>
          </a:p>
        </p:txBody>
      </p:sp>
      <p:sp>
        <p:nvSpPr>
          <p:cNvPr id="3" name="Platshållare för innehåll 2">
            <a:extLst>
              <a:ext uri="{FF2B5EF4-FFF2-40B4-BE49-F238E27FC236}">
                <a16:creationId xmlns:a16="http://schemas.microsoft.com/office/drawing/2014/main" id="{F10F7128-9ECF-4267-9592-81DA92AC5C8E}"/>
              </a:ext>
            </a:extLst>
          </p:cNvPr>
          <p:cNvSpPr>
            <a:spLocks noGrp="1"/>
          </p:cNvSpPr>
          <p:nvPr>
            <p:ph idx="1"/>
          </p:nvPr>
        </p:nvSpPr>
        <p:spPr>
          <a:xfrm>
            <a:off x="838200" y="2586789"/>
            <a:ext cx="10515600" cy="3590174"/>
          </a:xfrm>
        </p:spPr>
        <p:txBody>
          <a:bodyPr>
            <a:normAutofit/>
          </a:bodyPr>
          <a:lstStyle/>
          <a:p>
            <a:pPr marL="0" indent="0">
              <a:buNone/>
            </a:pPr>
            <a:r>
              <a:rPr lang="sv-SE"/>
              <a:t>Om den eller de vi följer påverkar oss så pass mycket att vi ibland oreflekterat gör saker utan att ha egen kunskap om det har det väldigt stor betydelse vem vi följer!</a:t>
            </a:r>
          </a:p>
          <a:p>
            <a:pPr marL="0" indent="0">
              <a:buNone/>
            </a:pPr>
            <a:endParaRPr lang="sv-SE" dirty="0"/>
          </a:p>
        </p:txBody>
      </p:sp>
    </p:spTree>
    <p:extLst>
      <p:ext uri="{BB962C8B-B14F-4D97-AF65-F5344CB8AC3E}">
        <p14:creationId xmlns:p14="http://schemas.microsoft.com/office/powerpoint/2010/main" val="16869149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BC8F1082-B3B4-4A40-A9C5-5EE1AFAF52CA}"/>
              </a:ext>
            </a:extLst>
          </p:cNvPr>
          <p:cNvSpPr>
            <a:spLocks noGrp="1"/>
          </p:cNvSpPr>
          <p:nvPr>
            <p:ph type="title"/>
          </p:nvPr>
        </p:nvSpPr>
        <p:spPr>
          <a:xfrm>
            <a:off x="841248" y="548640"/>
            <a:ext cx="3419540" cy="5431536"/>
          </a:xfrm>
        </p:spPr>
        <p:txBody>
          <a:bodyPr>
            <a:normAutofit/>
          </a:bodyPr>
          <a:lstStyle/>
          <a:p>
            <a:r>
              <a:rPr lang="sv-SE" sz="2900"/>
              <a:t>Församlingslivet</a:t>
            </a:r>
          </a:p>
        </p:txBody>
      </p:sp>
      <p:sp>
        <p:nvSpPr>
          <p:cNvPr id="10" name="Rectangle 6">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39411"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rgbClr val="CD89D3"/>
          </a:solidFill>
          <a:ln w="41275" cap="rnd">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39174B36-0C13-4C70-B016-5BD379EE1679}"/>
              </a:ext>
            </a:extLst>
          </p:cNvPr>
          <p:cNvSpPr>
            <a:spLocks noGrp="1"/>
          </p:cNvSpPr>
          <p:nvPr>
            <p:ph idx="1"/>
          </p:nvPr>
        </p:nvSpPr>
        <p:spPr>
          <a:xfrm>
            <a:off x="5298595" y="552091"/>
            <a:ext cx="6052158" cy="5431536"/>
          </a:xfrm>
        </p:spPr>
        <p:txBody>
          <a:bodyPr anchor="ctr">
            <a:normAutofit/>
          </a:bodyPr>
          <a:lstStyle/>
          <a:p>
            <a:r>
              <a:rPr lang="sv-SE" dirty="0"/>
              <a:t>En styrka att få tillhöra</a:t>
            </a:r>
          </a:p>
          <a:p>
            <a:r>
              <a:rPr lang="sv-SE" dirty="0"/>
              <a:t>1 Kor 12 Församlingen  liknas vis en kropp som kompletterar varandra</a:t>
            </a:r>
          </a:p>
          <a:p>
            <a:r>
              <a:rPr lang="sv-SE" dirty="0"/>
              <a:t>Herden gör oss till en grupp</a:t>
            </a:r>
          </a:p>
        </p:txBody>
      </p:sp>
    </p:spTree>
    <p:extLst>
      <p:ext uri="{BB962C8B-B14F-4D97-AF65-F5344CB8AC3E}">
        <p14:creationId xmlns:p14="http://schemas.microsoft.com/office/powerpoint/2010/main" val="5935421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777A147A-9ED8-46B4-8660-1B3C2AA880B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5C3DB0D5-554A-4D9E-B85B-873157EA61CF}"/>
              </a:ext>
            </a:extLst>
          </p:cNvPr>
          <p:cNvSpPr>
            <a:spLocks noGrp="1"/>
          </p:cNvSpPr>
          <p:nvPr>
            <p:ph type="title"/>
          </p:nvPr>
        </p:nvSpPr>
        <p:spPr>
          <a:xfrm>
            <a:off x="841248" y="548640"/>
            <a:ext cx="3419540" cy="5431536"/>
          </a:xfrm>
        </p:spPr>
        <p:txBody>
          <a:bodyPr>
            <a:normAutofit/>
          </a:bodyPr>
          <a:lstStyle/>
          <a:p>
            <a:r>
              <a:rPr lang="sv-SE" sz="6000"/>
              <a:t>Jesus- den gode herden</a:t>
            </a:r>
          </a:p>
        </p:txBody>
      </p:sp>
      <p:sp>
        <p:nvSpPr>
          <p:cNvPr id="13" name="Rectangle 6">
            <a:extLst>
              <a:ext uri="{FF2B5EF4-FFF2-40B4-BE49-F238E27FC236}">
                <a16:creationId xmlns:a16="http://schemas.microsoft.com/office/drawing/2014/main" id="{5D6C15A0-C087-4593-8414-2B4EC1CD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539411" y="3254143"/>
            <a:ext cx="4480560" cy="27432"/>
          </a:xfrm>
          <a:custGeom>
            <a:avLst/>
            <a:gdLst>
              <a:gd name="connsiteX0" fmla="*/ 0 w 4480560"/>
              <a:gd name="connsiteY0" fmla="*/ 0 h 27432"/>
              <a:gd name="connsiteX1" fmla="*/ 595274 w 4480560"/>
              <a:gd name="connsiteY1" fmla="*/ 0 h 27432"/>
              <a:gd name="connsiteX2" fmla="*/ 1100938 w 4480560"/>
              <a:gd name="connsiteY2" fmla="*/ 0 h 27432"/>
              <a:gd name="connsiteX3" fmla="*/ 1651406 w 4480560"/>
              <a:gd name="connsiteY3" fmla="*/ 0 h 27432"/>
              <a:gd name="connsiteX4" fmla="*/ 2336292 w 4480560"/>
              <a:gd name="connsiteY4" fmla="*/ 0 h 27432"/>
              <a:gd name="connsiteX5" fmla="*/ 2931566 w 4480560"/>
              <a:gd name="connsiteY5" fmla="*/ 0 h 27432"/>
              <a:gd name="connsiteX6" fmla="*/ 3482035 w 4480560"/>
              <a:gd name="connsiteY6" fmla="*/ 0 h 27432"/>
              <a:gd name="connsiteX7" fmla="*/ 4480560 w 4480560"/>
              <a:gd name="connsiteY7" fmla="*/ 0 h 27432"/>
              <a:gd name="connsiteX8" fmla="*/ 4480560 w 4480560"/>
              <a:gd name="connsiteY8" fmla="*/ 27432 h 27432"/>
              <a:gd name="connsiteX9" fmla="*/ 3840480 w 4480560"/>
              <a:gd name="connsiteY9" fmla="*/ 27432 h 27432"/>
              <a:gd name="connsiteX10" fmla="*/ 3290011 w 4480560"/>
              <a:gd name="connsiteY10" fmla="*/ 27432 h 27432"/>
              <a:gd name="connsiteX11" fmla="*/ 2560320 w 4480560"/>
              <a:gd name="connsiteY11" fmla="*/ 27432 h 27432"/>
              <a:gd name="connsiteX12" fmla="*/ 1965046 w 4480560"/>
              <a:gd name="connsiteY12" fmla="*/ 27432 h 27432"/>
              <a:gd name="connsiteX13" fmla="*/ 1459382 w 4480560"/>
              <a:gd name="connsiteY13" fmla="*/ 27432 h 27432"/>
              <a:gd name="connsiteX14" fmla="*/ 774497 w 4480560"/>
              <a:gd name="connsiteY14" fmla="*/ 27432 h 27432"/>
              <a:gd name="connsiteX15" fmla="*/ 0 w 4480560"/>
              <a:gd name="connsiteY15" fmla="*/ 27432 h 27432"/>
              <a:gd name="connsiteX16" fmla="*/ 0 w 4480560"/>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480560" h="27432" fill="none" extrusionOk="0">
                <a:moveTo>
                  <a:pt x="0" y="0"/>
                </a:moveTo>
                <a:cubicBezTo>
                  <a:pt x="267821" y="8731"/>
                  <a:pt x="334105" y="2629"/>
                  <a:pt x="595274" y="0"/>
                </a:cubicBezTo>
                <a:cubicBezTo>
                  <a:pt x="856443" y="-2629"/>
                  <a:pt x="863808" y="-13353"/>
                  <a:pt x="1100938" y="0"/>
                </a:cubicBezTo>
                <a:cubicBezTo>
                  <a:pt x="1338068" y="13353"/>
                  <a:pt x="1431663" y="-25862"/>
                  <a:pt x="1651406" y="0"/>
                </a:cubicBezTo>
                <a:cubicBezTo>
                  <a:pt x="1871149" y="25862"/>
                  <a:pt x="2173163" y="23827"/>
                  <a:pt x="2336292" y="0"/>
                </a:cubicBezTo>
                <a:cubicBezTo>
                  <a:pt x="2499421" y="-23827"/>
                  <a:pt x="2720589" y="28148"/>
                  <a:pt x="2931566" y="0"/>
                </a:cubicBezTo>
                <a:cubicBezTo>
                  <a:pt x="3142543" y="-28148"/>
                  <a:pt x="3323630" y="27022"/>
                  <a:pt x="3482035" y="0"/>
                </a:cubicBezTo>
                <a:cubicBezTo>
                  <a:pt x="3640440" y="-27022"/>
                  <a:pt x="4012110" y="-20118"/>
                  <a:pt x="4480560" y="0"/>
                </a:cubicBezTo>
                <a:cubicBezTo>
                  <a:pt x="4479587" y="8304"/>
                  <a:pt x="4480082" y="21512"/>
                  <a:pt x="4480560" y="27432"/>
                </a:cubicBezTo>
                <a:cubicBezTo>
                  <a:pt x="4314132" y="24068"/>
                  <a:pt x="4028383" y="45776"/>
                  <a:pt x="3840480" y="27432"/>
                </a:cubicBezTo>
                <a:cubicBezTo>
                  <a:pt x="3652577" y="9088"/>
                  <a:pt x="3547615" y="11992"/>
                  <a:pt x="3290011" y="27432"/>
                </a:cubicBezTo>
                <a:cubicBezTo>
                  <a:pt x="3032407" y="42872"/>
                  <a:pt x="2830268" y="17863"/>
                  <a:pt x="2560320" y="27432"/>
                </a:cubicBezTo>
                <a:cubicBezTo>
                  <a:pt x="2290372" y="37001"/>
                  <a:pt x="2147422" y="15872"/>
                  <a:pt x="1965046" y="27432"/>
                </a:cubicBezTo>
                <a:cubicBezTo>
                  <a:pt x="1782670" y="38992"/>
                  <a:pt x="1689791" y="49824"/>
                  <a:pt x="1459382" y="27432"/>
                </a:cubicBezTo>
                <a:cubicBezTo>
                  <a:pt x="1228973" y="5040"/>
                  <a:pt x="915486" y="45645"/>
                  <a:pt x="774497" y="27432"/>
                </a:cubicBezTo>
                <a:cubicBezTo>
                  <a:pt x="633508" y="9219"/>
                  <a:pt x="361442" y="-1963"/>
                  <a:pt x="0" y="27432"/>
                </a:cubicBezTo>
                <a:cubicBezTo>
                  <a:pt x="-1048" y="14992"/>
                  <a:pt x="-1120" y="7447"/>
                  <a:pt x="0" y="0"/>
                </a:cubicBezTo>
                <a:close/>
              </a:path>
              <a:path w="4480560" h="27432" stroke="0" extrusionOk="0">
                <a:moveTo>
                  <a:pt x="0" y="0"/>
                </a:moveTo>
                <a:cubicBezTo>
                  <a:pt x="285465" y="225"/>
                  <a:pt x="322691" y="16223"/>
                  <a:pt x="595274" y="0"/>
                </a:cubicBezTo>
                <a:cubicBezTo>
                  <a:pt x="867857" y="-16223"/>
                  <a:pt x="989129" y="-11242"/>
                  <a:pt x="1100938" y="0"/>
                </a:cubicBezTo>
                <a:cubicBezTo>
                  <a:pt x="1212747" y="11242"/>
                  <a:pt x="1574350" y="-36410"/>
                  <a:pt x="1830629" y="0"/>
                </a:cubicBezTo>
                <a:cubicBezTo>
                  <a:pt x="2086908" y="36410"/>
                  <a:pt x="2180922" y="4645"/>
                  <a:pt x="2425903" y="0"/>
                </a:cubicBezTo>
                <a:cubicBezTo>
                  <a:pt x="2670884" y="-4645"/>
                  <a:pt x="2782024" y="22929"/>
                  <a:pt x="3021178" y="0"/>
                </a:cubicBezTo>
                <a:cubicBezTo>
                  <a:pt x="3260332" y="-22929"/>
                  <a:pt x="3456982" y="-1586"/>
                  <a:pt x="3750869" y="0"/>
                </a:cubicBezTo>
                <a:cubicBezTo>
                  <a:pt x="4044756" y="1586"/>
                  <a:pt x="4302726" y="17043"/>
                  <a:pt x="4480560" y="0"/>
                </a:cubicBezTo>
                <a:cubicBezTo>
                  <a:pt x="4481045" y="9333"/>
                  <a:pt x="4481838" y="19699"/>
                  <a:pt x="4480560" y="27432"/>
                </a:cubicBezTo>
                <a:cubicBezTo>
                  <a:pt x="4279652" y="2294"/>
                  <a:pt x="4200762" y="50710"/>
                  <a:pt x="3930091" y="27432"/>
                </a:cubicBezTo>
                <a:cubicBezTo>
                  <a:pt x="3659420" y="4154"/>
                  <a:pt x="3456052" y="31438"/>
                  <a:pt x="3290011" y="27432"/>
                </a:cubicBezTo>
                <a:cubicBezTo>
                  <a:pt x="3123970" y="23426"/>
                  <a:pt x="2882392" y="41962"/>
                  <a:pt x="2649931" y="27432"/>
                </a:cubicBezTo>
                <a:cubicBezTo>
                  <a:pt x="2417470" y="12902"/>
                  <a:pt x="2238426" y="16481"/>
                  <a:pt x="2054657" y="27432"/>
                </a:cubicBezTo>
                <a:cubicBezTo>
                  <a:pt x="1870888" y="38383"/>
                  <a:pt x="1566368" y="54184"/>
                  <a:pt x="1324966" y="27432"/>
                </a:cubicBezTo>
                <a:cubicBezTo>
                  <a:pt x="1083564" y="680"/>
                  <a:pt x="787410" y="20090"/>
                  <a:pt x="595274" y="27432"/>
                </a:cubicBezTo>
                <a:cubicBezTo>
                  <a:pt x="403138" y="34774"/>
                  <a:pt x="169622" y="19643"/>
                  <a:pt x="0" y="27432"/>
                </a:cubicBezTo>
                <a:cubicBezTo>
                  <a:pt x="211" y="18145"/>
                  <a:pt x="120" y="6480"/>
                  <a:pt x="0" y="0"/>
                </a:cubicBezTo>
                <a:close/>
              </a:path>
            </a:pathLst>
          </a:custGeom>
          <a:solidFill>
            <a:srgbClr val="CD89D3"/>
          </a:solidFill>
          <a:ln w="41275" cap="rnd">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latshållare för innehåll 2">
            <a:extLst>
              <a:ext uri="{FF2B5EF4-FFF2-40B4-BE49-F238E27FC236}">
                <a16:creationId xmlns:a16="http://schemas.microsoft.com/office/drawing/2014/main" id="{288A0D4E-D3C1-4B09-8793-1C505D7F6C2A}"/>
              </a:ext>
            </a:extLst>
          </p:cNvPr>
          <p:cNvSpPr>
            <a:spLocks noGrp="1"/>
          </p:cNvSpPr>
          <p:nvPr>
            <p:ph idx="1"/>
          </p:nvPr>
        </p:nvSpPr>
        <p:spPr>
          <a:xfrm>
            <a:off x="5298595" y="552091"/>
            <a:ext cx="6052158" cy="5431536"/>
          </a:xfrm>
        </p:spPr>
        <p:txBody>
          <a:bodyPr anchor="ctr">
            <a:normAutofit/>
          </a:bodyPr>
          <a:lstStyle/>
          <a:p>
            <a:r>
              <a:rPr lang="sv-SE" dirty="0"/>
              <a:t>Kallar</a:t>
            </a:r>
          </a:p>
          <a:p>
            <a:r>
              <a:rPr lang="sv-SE" dirty="0"/>
              <a:t>Honom vi får följa</a:t>
            </a:r>
          </a:p>
          <a:p>
            <a:r>
              <a:rPr lang="sv-SE" dirty="0"/>
              <a:t>Vägen till liv</a:t>
            </a:r>
          </a:p>
        </p:txBody>
      </p:sp>
    </p:spTree>
    <p:extLst>
      <p:ext uri="{BB962C8B-B14F-4D97-AF65-F5344CB8AC3E}">
        <p14:creationId xmlns:p14="http://schemas.microsoft.com/office/powerpoint/2010/main" val="20187520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100EDD19-6802-4EC3-95CE-CFFAB042CF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6">
            <a:extLst>
              <a:ext uri="{FF2B5EF4-FFF2-40B4-BE49-F238E27FC236}">
                <a16:creationId xmlns:a16="http://schemas.microsoft.com/office/drawing/2014/main" id="{DB17E863-922E-4C26-BD64-E8FD41D2866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69036" y="1677373"/>
            <a:ext cx="10853928" cy="18288"/>
          </a:xfrm>
          <a:custGeom>
            <a:avLst/>
            <a:gdLst>
              <a:gd name="connsiteX0" fmla="*/ 0 w 10853928"/>
              <a:gd name="connsiteY0" fmla="*/ 0 h 18288"/>
              <a:gd name="connsiteX1" fmla="*/ 461292 w 10853928"/>
              <a:gd name="connsiteY1" fmla="*/ 0 h 18288"/>
              <a:gd name="connsiteX2" fmla="*/ 1139662 w 10853928"/>
              <a:gd name="connsiteY2" fmla="*/ 0 h 18288"/>
              <a:gd name="connsiteX3" fmla="*/ 1926572 w 10853928"/>
              <a:gd name="connsiteY3" fmla="*/ 0 h 18288"/>
              <a:gd name="connsiteX4" fmla="*/ 2279325 w 10853928"/>
              <a:gd name="connsiteY4" fmla="*/ 0 h 18288"/>
              <a:gd name="connsiteX5" fmla="*/ 2632078 w 10853928"/>
              <a:gd name="connsiteY5" fmla="*/ 0 h 18288"/>
              <a:gd name="connsiteX6" fmla="*/ 3527527 w 10853928"/>
              <a:gd name="connsiteY6" fmla="*/ 0 h 18288"/>
              <a:gd name="connsiteX7" fmla="*/ 4205897 w 10853928"/>
              <a:gd name="connsiteY7" fmla="*/ 0 h 18288"/>
              <a:gd name="connsiteX8" fmla="*/ 4558650 w 10853928"/>
              <a:gd name="connsiteY8" fmla="*/ 0 h 18288"/>
              <a:gd name="connsiteX9" fmla="*/ 5237020 w 10853928"/>
              <a:gd name="connsiteY9" fmla="*/ 0 h 18288"/>
              <a:gd name="connsiteX10" fmla="*/ 6132469 w 10853928"/>
              <a:gd name="connsiteY10" fmla="*/ 0 h 18288"/>
              <a:gd name="connsiteX11" fmla="*/ 6702301 w 10853928"/>
              <a:gd name="connsiteY11" fmla="*/ 0 h 18288"/>
              <a:gd name="connsiteX12" fmla="*/ 7272132 w 10853928"/>
              <a:gd name="connsiteY12" fmla="*/ 0 h 18288"/>
              <a:gd name="connsiteX13" fmla="*/ 7950502 w 10853928"/>
              <a:gd name="connsiteY13" fmla="*/ 0 h 18288"/>
              <a:gd name="connsiteX14" fmla="*/ 8737412 w 10853928"/>
              <a:gd name="connsiteY14" fmla="*/ 0 h 18288"/>
              <a:gd name="connsiteX15" fmla="*/ 9524322 w 10853928"/>
              <a:gd name="connsiteY15" fmla="*/ 0 h 18288"/>
              <a:gd name="connsiteX16" fmla="*/ 10853928 w 10853928"/>
              <a:gd name="connsiteY16" fmla="*/ 0 h 18288"/>
              <a:gd name="connsiteX17" fmla="*/ 10853928 w 10853928"/>
              <a:gd name="connsiteY17" fmla="*/ 18288 h 18288"/>
              <a:gd name="connsiteX18" fmla="*/ 10392636 w 10853928"/>
              <a:gd name="connsiteY18" fmla="*/ 18288 h 18288"/>
              <a:gd name="connsiteX19" fmla="*/ 9497187 w 10853928"/>
              <a:gd name="connsiteY19" fmla="*/ 18288 h 18288"/>
              <a:gd name="connsiteX20" fmla="*/ 8818817 w 10853928"/>
              <a:gd name="connsiteY20" fmla="*/ 18288 h 18288"/>
              <a:gd name="connsiteX21" fmla="*/ 8466064 w 10853928"/>
              <a:gd name="connsiteY21" fmla="*/ 18288 h 18288"/>
              <a:gd name="connsiteX22" fmla="*/ 7787693 w 10853928"/>
              <a:gd name="connsiteY22" fmla="*/ 18288 h 18288"/>
              <a:gd name="connsiteX23" fmla="*/ 7217862 w 10853928"/>
              <a:gd name="connsiteY23" fmla="*/ 18288 h 18288"/>
              <a:gd name="connsiteX24" fmla="*/ 6648031 w 10853928"/>
              <a:gd name="connsiteY24" fmla="*/ 18288 h 18288"/>
              <a:gd name="connsiteX25" fmla="*/ 6078200 w 10853928"/>
              <a:gd name="connsiteY25" fmla="*/ 18288 h 18288"/>
              <a:gd name="connsiteX26" fmla="*/ 5508368 w 10853928"/>
              <a:gd name="connsiteY26" fmla="*/ 18288 h 18288"/>
              <a:gd name="connsiteX27" fmla="*/ 4721459 w 10853928"/>
              <a:gd name="connsiteY27" fmla="*/ 18288 h 18288"/>
              <a:gd name="connsiteX28" fmla="*/ 4043088 w 10853928"/>
              <a:gd name="connsiteY28" fmla="*/ 18288 h 18288"/>
              <a:gd name="connsiteX29" fmla="*/ 3690336 w 10853928"/>
              <a:gd name="connsiteY29" fmla="*/ 18288 h 18288"/>
              <a:gd name="connsiteX30" fmla="*/ 3120504 w 10853928"/>
              <a:gd name="connsiteY30" fmla="*/ 18288 h 18288"/>
              <a:gd name="connsiteX31" fmla="*/ 2333595 w 10853928"/>
              <a:gd name="connsiteY31" fmla="*/ 18288 h 18288"/>
              <a:gd name="connsiteX32" fmla="*/ 1872303 w 10853928"/>
              <a:gd name="connsiteY32" fmla="*/ 18288 h 18288"/>
              <a:gd name="connsiteX33" fmla="*/ 976854 w 10853928"/>
              <a:gd name="connsiteY33" fmla="*/ 18288 h 18288"/>
              <a:gd name="connsiteX34" fmla="*/ 0 w 10853928"/>
              <a:gd name="connsiteY34" fmla="*/ 18288 h 18288"/>
              <a:gd name="connsiteX35" fmla="*/ 0 w 10853928"/>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853928" h="18288" fill="none" extrusionOk="0">
                <a:moveTo>
                  <a:pt x="0" y="0"/>
                </a:moveTo>
                <a:cubicBezTo>
                  <a:pt x="146993" y="-19076"/>
                  <a:pt x="347684" y="-4790"/>
                  <a:pt x="461292" y="0"/>
                </a:cubicBezTo>
                <a:cubicBezTo>
                  <a:pt x="574900" y="4790"/>
                  <a:pt x="808367" y="19821"/>
                  <a:pt x="1139662" y="0"/>
                </a:cubicBezTo>
                <a:cubicBezTo>
                  <a:pt x="1470957" y="-19821"/>
                  <a:pt x="1627405" y="5721"/>
                  <a:pt x="1926572" y="0"/>
                </a:cubicBezTo>
                <a:cubicBezTo>
                  <a:pt x="2225739" y="-5721"/>
                  <a:pt x="2137730" y="-3235"/>
                  <a:pt x="2279325" y="0"/>
                </a:cubicBezTo>
                <a:cubicBezTo>
                  <a:pt x="2420920" y="3235"/>
                  <a:pt x="2456518" y="9685"/>
                  <a:pt x="2632078" y="0"/>
                </a:cubicBezTo>
                <a:cubicBezTo>
                  <a:pt x="2807638" y="-9685"/>
                  <a:pt x="3211516" y="-43007"/>
                  <a:pt x="3527527" y="0"/>
                </a:cubicBezTo>
                <a:cubicBezTo>
                  <a:pt x="3843538" y="43007"/>
                  <a:pt x="4058833" y="22042"/>
                  <a:pt x="4205897" y="0"/>
                </a:cubicBezTo>
                <a:cubicBezTo>
                  <a:pt x="4352961" y="-22042"/>
                  <a:pt x="4474805" y="-11846"/>
                  <a:pt x="4558650" y="0"/>
                </a:cubicBezTo>
                <a:cubicBezTo>
                  <a:pt x="4642495" y="11846"/>
                  <a:pt x="5041928" y="-6069"/>
                  <a:pt x="5237020" y="0"/>
                </a:cubicBezTo>
                <a:cubicBezTo>
                  <a:pt x="5432112" y="6069"/>
                  <a:pt x="5943266" y="-17479"/>
                  <a:pt x="6132469" y="0"/>
                </a:cubicBezTo>
                <a:cubicBezTo>
                  <a:pt x="6321672" y="17479"/>
                  <a:pt x="6483872" y="26234"/>
                  <a:pt x="6702301" y="0"/>
                </a:cubicBezTo>
                <a:cubicBezTo>
                  <a:pt x="6920730" y="-26234"/>
                  <a:pt x="6991194" y="-15156"/>
                  <a:pt x="7272132" y="0"/>
                </a:cubicBezTo>
                <a:cubicBezTo>
                  <a:pt x="7553070" y="15156"/>
                  <a:pt x="7684444" y="-32961"/>
                  <a:pt x="7950502" y="0"/>
                </a:cubicBezTo>
                <a:cubicBezTo>
                  <a:pt x="8216560" y="32961"/>
                  <a:pt x="8493290" y="-10491"/>
                  <a:pt x="8737412" y="0"/>
                </a:cubicBezTo>
                <a:cubicBezTo>
                  <a:pt x="8981534" y="10491"/>
                  <a:pt x="9191586" y="-13899"/>
                  <a:pt x="9524322" y="0"/>
                </a:cubicBezTo>
                <a:cubicBezTo>
                  <a:pt x="9857058" y="13899"/>
                  <a:pt x="10297509" y="7485"/>
                  <a:pt x="10853928" y="0"/>
                </a:cubicBezTo>
                <a:cubicBezTo>
                  <a:pt x="10854574" y="4451"/>
                  <a:pt x="10854418" y="9226"/>
                  <a:pt x="10853928" y="18288"/>
                </a:cubicBezTo>
                <a:cubicBezTo>
                  <a:pt x="10691638" y="28522"/>
                  <a:pt x="10574319" y="29578"/>
                  <a:pt x="10392636" y="18288"/>
                </a:cubicBezTo>
                <a:cubicBezTo>
                  <a:pt x="10210953" y="6998"/>
                  <a:pt x="9836277" y="-16742"/>
                  <a:pt x="9497187" y="18288"/>
                </a:cubicBezTo>
                <a:cubicBezTo>
                  <a:pt x="9158097" y="53318"/>
                  <a:pt x="9119479" y="30714"/>
                  <a:pt x="8818817" y="18288"/>
                </a:cubicBezTo>
                <a:cubicBezTo>
                  <a:pt x="8518155" y="5863"/>
                  <a:pt x="8640037" y="6483"/>
                  <a:pt x="8466064" y="18288"/>
                </a:cubicBezTo>
                <a:cubicBezTo>
                  <a:pt x="8292091" y="30093"/>
                  <a:pt x="7997656" y="18914"/>
                  <a:pt x="7787693" y="18288"/>
                </a:cubicBezTo>
                <a:cubicBezTo>
                  <a:pt x="7577730" y="17662"/>
                  <a:pt x="7412468" y="21416"/>
                  <a:pt x="7217862" y="18288"/>
                </a:cubicBezTo>
                <a:cubicBezTo>
                  <a:pt x="7023256" y="15160"/>
                  <a:pt x="6898018" y="14824"/>
                  <a:pt x="6648031" y="18288"/>
                </a:cubicBezTo>
                <a:cubicBezTo>
                  <a:pt x="6398044" y="21752"/>
                  <a:pt x="6254402" y="38625"/>
                  <a:pt x="6078200" y="18288"/>
                </a:cubicBezTo>
                <a:cubicBezTo>
                  <a:pt x="5901998" y="-2049"/>
                  <a:pt x="5622886" y="3213"/>
                  <a:pt x="5508368" y="18288"/>
                </a:cubicBezTo>
                <a:cubicBezTo>
                  <a:pt x="5393850" y="33363"/>
                  <a:pt x="5036260" y="26830"/>
                  <a:pt x="4721459" y="18288"/>
                </a:cubicBezTo>
                <a:cubicBezTo>
                  <a:pt x="4406658" y="9746"/>
                  <a:pt x="4239221" y="41551"/>
                  <a:pt x="4043088" y="18288"/>
                </a:cubicBezTo>
                <a:cubicBezTo>
                  <a:pt x="3846955" y="-4975"/>
                  <a:pt x="3818802" y="34658"/>
                  <a:pt x="3690336" y="18288"/>
                </a:cubicBezTo>
                <a:cubicBezTo>
                  <a:pt x="3561870" y="1918"/>
                  <a:pt x="3265491" y="42194"/>
                  <a:pt x="3120504" y="18288"/>
                </a:cubicBezTo>
                <a:cubicBezTo>
                  <a:pt x="2975517" y="-5618"/>
                  <a:pt x="2720254" y="36673"/>
                  <a:pt x="2333595" y="18288"/>
                </a:cubicBezTo>
                <a:cubicBezTo>
                  <a:pt x="1946936" y="-97"/>
                  <a:pt x="2097241" y="5776"/>
                  <a:pt x="1872303" y="18288"/>
                </a:cubicBezTo>
                <a:cubicBezTo>
                  <a:pt x="1647365" y="30800"/>
                  <a:pt x="1282708" y="45380"/>
                  <a:pt x="976854" y="18288"/>
                </a:cubicBezTo>
                <a:cubicBezTo>
                  <a:pt x="671000" y="-8804"/>
                  <a:pt x="408401" y="-12775"/>
                  <a:pt x="0" y="18288"/>
                </a:cubicBezTo>
                <a:cubicBezTo>
                  <a:pt x="-213" y="9468"/>
                  <a:pt x="187" y="4459"/>
                  <a:pt x="0" y="0"/>
                </a:cubicBezTo>
                <a:close/>
              </a:path>
              <a:path w="10853928" h="18288" stroke="0" extrusionOk="0">
                <a:moveTo>
                  <a:pt x="0" y="0"/>
                </a:moveTo>
                <a:cubicBezTo>
                  <a:pt x="267322" y="15284"/>
                  <a:pt x="415388" y="-21048"/>
                  <a:pt x="569831" y="0"/>
                </a:cubicBezTo>
                <a:cubicBezTo>
                  <a:pt x="724274" y="21048"/>
                  <a:pt x="769333" y="-2353"/>
                  <a:pt x="922584" y="0"/>
                </a:cubicBezTo>
                <a:cubicBezTo>
                  <a:pt x="1075835" y="2353"/>
                  <a:pt x="1399490" y="-145"/>
                  <a:pt x="1818033" y="0"/>
                </a:cubicBezTo>
                <a:cubicBezTo>
                  <a:pt x="2236576" y="145"/>
                  <a:pt x="2145330" y="5482"/>
                  <a:pt x="2387864" y="0"/>
                </a:cubicBezTo>
                <a:cubicBezTo>
                  <a:pt x="2630398" y="-5482"/>
                  <a:pt x="2793207" y="18487"/>
                  <a:pt x="2957695" y="0"/>
                </a:cubicBezTo>
                <a:cubicBezTo>
                  <a:pt x="3122183" y="-18487"/>
                  <a:pt x="3579141" y="19003"/>
                  <a:pt x="3853144" y="0"/>
                </a:cubicBezTo>
                <a:cubicBezTo>
                  <a:pt x="4127147" y="-19003"/>
                  <a:pt x="4209857" y="12211"/>
                  <a:pt x="4314436" y="0"/>
                </a:cubicBezTo>
                <a:cubicBezTo>
                  <a:pt x="4419015" y="-12211"/>
                  <a:pt x="4762459" y="-17220"/>
                  <a:pt x="5209885" y="0"/>
                </a:cubicBezTo>
                <a:cubicBezTo>
                  <a:pt x="5657311" y="17220"/>
                  <a:pt x="5692663" y="-3290"/>
                  <a:pt x="6105335" y="0"/>
                </a:cubicBezTo>
                <a:cubicBezTo>
                  <a:pt x="6518007" y="3290"/>
                  <a:pt x="6455516" y="-5124"/>
                  <a:pt x="6783705" y="0"/>
                </a:cubicBezTo>
                <a:cubicBezTo>
                  <a:pt x="7111894" y="5124"/>
                  <a:pt x="7441941" y="-17829"/>
                  <a:pt x="7679154" y="0"/>
                </a:cubicBezTo>
                <a:cubicBezTo>
                  <a:pt x="7916367" y="17829"/>
                  <a:pt x="8102967" y="-24363"/>
                  <a:pt x="8248985" y="0"/>
                </a:cubicBezTo>
                <a:cubicBezTo>
                  <a:pt x="8395003" y="24363"/>
                  <a:pt x="8552393" y="25505"/>
                  <a:pt x="8818817" y="0"/>
                </a:cubicBezTo>
                <a:cubicBezTo>
                  <a:pt x="9085241" y="-25505"/>
                  <a:pt x="9411308" y="38000"/>
                  <a:pt x="9605726" y="0"/>
                </a:cubicBezTo>
                <a:cubicBezTo>
                  <a:pt x="9800144" y="-38000"/>
                  <a:pt x="10006468" y="-25741"/>
                  <a:pt x="10175558" y="0"/>
                </a:cubicBezTo>
                <a:cubicBezTo>
                  <a:pt x="10344648" y="25741"/>
                  <a:pt x="10696282" y="695"/>
                  <a:pt x="10853928" y="0"/>
                </a:cubicBezTo>
                <a:cubicBezTo>
                  <a:pt x="10853521" y="8690"/>
                  <a:pt x="10853774" y="14141"/>
                  <a:pt x="10853928" y="18288"/>
                </a:cubicBezTo>
                <a:cubicBezTo>
                  <a:pt x="10608124" y="24255"/>
                  <a:pt x="10343415" y="22307"/>
                  <a:pt x="10067018" y="18288"/>
                </a:cubicBezTo>
                <a:cubicBezTo>
                  <a:pt x="9790621" y="14270"/>
                  <a:pt x="9843266" y="3564"/>
                  <a:pt x="9714266" y="18288"/>
                </a:cubicBezTo>
                <a:cubicBezTo>
                  <a:pt x="9585266" y="33012"/>
                  <a:pt x="9379484" y="1875"/>
                  <a:pt x="9252974" y="18288"/>
                </a:cubicBezTo>
                <a:cubicBezTo>
                  <a:pt x="9126464" y="34701"/>
                  <a:pt x="8580678" y="-4904"/>
                  <a:pt x="8357525" y="18288"/>
                </a:cubicBezTo>
                <a:cubicBezTo>
                  <a:pt x="8134372" y="41480"/>
                  <a:pt x="7903199" y="26458"/>
                  <a:pt x="7679154" y="18288"/>
                </a:cubicBezTo>
                <a:cubicBezTo>
                  <a:pt x="7455109" y="10118"/>
                  <a:pt x="7435944" y="27109"/>
                  <a:pt x="7217862" y="18288"/>
                </a:cubicBezTo>
                <a:cubicBezTo>
                  <a:pt x="6999780" y="9467"/>
                  <a:pt x="6680409" y="18985"/>
                  <a:pt x="6539492" y="18288"/>
                </a:cubicBezTo>
                <a:cubicBezTo>
                  <a:pt x="6398575" y="17592"/>
                  <a:pt x="6312077" y="33018"/>
                  <a:pt x="6186739" y="18288"/>
                </a:cubicBezTo>
                <a:cubicBezTo>
                  <a:pt x="6061401" y="3558"/>
                  <a:pt x="5947033" y="12075"/>
                  <a:pt x="5833986" y="18288"/>
                </a:cubicBezTo>
                <a:cubicBezTo>
                  <a:pt x="5720939" y="24501"/>
                  <a:pt x="5482226" y="8586"/>
                  <a:pt x="5155616" y="18288"/>
                </a:cubicBezTo>
                <a:cubicBezTo>
                  <a:pt x="4829006" y="27991"/>
                  <a:pt x="4841274" y="29316"/>
                  <a:pt x="4694324" y="18288"/>
                </a:cubicBezTo>
                <a:cubicBezTo>
                  <a:pt x="4547374" y="7260"/>
                  <a:pt x="4077675" y="7013"/>
                  <a:pt x="3907414" y="18288"/>
                </a:cubicBezTo>
                <a:cubicBezTo>
                  <a:pt x="3737153" y="29564"/>
                  <a:pt x="3538393" y="21630"/>
                  <a:pt x="3446122" y="18288"/>
                </a:cubicBezTo>
                <a:cubicBezTo>
                  <a:pt x="3353851" y="14946"/>
                  <a:pt x="2990320" y="-8091"/>
                  <a:pt x="2659212" y="18288"/>
                </a:cubicBezTo>
                <a:cubicBezTo>
                  <a:pt x="2328104" y="44667"/>
                  <a:pt x="2427653" y="9607"/>
                  <a:pt x="2306460" y="18288"/>
                </a:cubicBezTo>
                <a:cubicBezTo>
                  <a:pt x="2185267" y="26969"/>
                  <a:pt x="1719763" y="3717"/>
                  <a:pt x="1519550" y="18288"/>
                </a:cubicBezTo>
                <a:cubicBezTo>
                  <a:pt x="1319337" y="32860"/>
                  <a:pt x="1167371" y="17040"/>
                  <a:pt x="1058258" y="18288"/>
                </a:cubicBezTo>
                <a:cubicBezTo>
                  <a:pt x="949145" y="19536"/>
                  <a:pt x="780234" y="31447"/>
                  <a:pt x="705505" y="18288"/>
                </a:cubicBezTo>
                <a:cubicBezTo>
                  <a:pt x="630776" y="5129"/>
                  <a:pt x="215796" y="30056"/>
                  <a:pt x="0" y="18288"/>
                </a:cubicBezTo>
                <a:cubicBezTo>
                  <a:pt x="-53" y="11301"/>
                  <a:pt x="-649" y="7756"/>
                  <a:pt x="0" y="0"/>
                </a:cubicBezTo>
                <a:close/>
              </a:path>
            </a:pathLst>
          </a:custGeom>
          <a:solidFill>
            <a:srgbClr val="CD89D3"/>
          </a:solidFill>
          <a:ln w="38100" cap="rnd">
            <a:solidFill>
              <a:srgbClr val="CD89D3"/>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ubrik 1">
            <a:extLst>
              <a:ext uri="{FF2B5EF4-FFF2-40B4-BE49-F238E27FC236}">
                <a16:creationId xmlns:a16="http://schemas.microsoft.com/office/drawing/2014/main" id="{A5867153-C2EB-4F21-A79B-1FEBCBA67E82}"/>
              </a:ext>
            </a:extLst>
          </p:cNvPr>
          <p:cNvSpPr>
            <a:spLocks noGrp="1"/>
          </p:cNvSpPr>
          <p:nvPr>
            <p:ph type="title"/>
          </p:nvPr>
        </p:nvSpPr>
        <p:spPr>
          <a:xfrm>
            <a:off x="838200" y="365125"/>
            <a:ext cx="10515600" cy="1325563"/>
          </a:xfrm>
        </p:spPr>
        <p:txBody>
          <a:bodyPr>
            <a:normAutofit/>
          </a:bodyPr>
          <a:lstStyle/>
          <a:p>
            <a:r>
              <a:rPr lang="sv-SE" sz="6600"/>
              <a:t>1 Thess 5: 9-11</a:t>
            </a:r>
          </a:p>
        </p:txBody>
      </p:sp>
      <p:sp>
        <p:nvSpPr>
          <p:cNvPr id="3" name="Platshållare för innehåll 2">
            <a:extLst>
              <a:ext uri="{FF2B5EF4-FFF2-40B4-BE49-F238E27FC236}">
                <a16:creationId xmlns:a16="http://schemas.microsoft.com/office/drawing/2014/main" id="{00ABC9D1-F04F-4594-B78E-075C27EE63DA}"/>
              </a:ext>
            </a:extLst>
          </p:cNvPr>
          <p:cNvSpPr>
            <a:spLocks noGrp="1"/>
          </p:cNvSpPr>
          <p:nvPr>
            <p:ph idx="1"/>
          </p:nvPr>
        </p:nvSpPr>
        <p:spPr>
          <a:xfrm>
            <a:off x="838200" y="1929384"/>
            <a:ext cx="10515600" cy="4251960"/>
          </a:xfrm>
        </p:spPr>
        <p:txBody>
          <a:bodyPr>
            <a:normAutofit/>
          </a:bodyPr>
          <a:lstStyle/>
          <a:p>
            <a:pPr marL="0" indent="0">
              <a:buNone/>
            </a:pPr>
            <a:r>
              <a:rPr lang="sv-SE" dirty="0"/>
              <a:t>Gud har inte bestämt oss till att bli offer för vreden utan till att vinna frälsning genom vår herre Jesus Kristus, som har dött för oss för att vi skall leva tillsammans med honom, vare sig vi nu är vakna eller sover. Därför skall ni trösta och bygga upp varandra, så som ni ju också gör.</a:t>
            </a:r>
          </a:p>
        </p:txBody>
      </p:sp>
    </p:spTree>
    <p:extLst>
      <p:ext uri="{BB962C8B-B14F-4D97-AF65-F5344CB8AC3E}">
        <p14:creationId xmlns:p14="http://schemas.microsoft.com/office/powerpoint/2010/main" val="536325187"/>
      </p:ext>
    </p:extLst>
  </p:cSld>
  <p:clrMapOvr>
    <a:masterClrMapping/>
  </p:clrMapOvr>
</p:sld>
</file>

<file path=ppt/theme/theme1.xml><?xml version="1.0" encoding="utf-8"?>
<a:theme xmlns:a="http://schemas.openxmlformats.org/drawingml/2006/main" name="SketchyVTI">
  <a:themeElements>
    <a:clrScheme name="AnalogousFromLightSeedRightStep">
      <a:dk1>
        <a:srgbClr val="000000"/>
      </a:dk1>
      <a:lt1>
        <a:srgbClr val="FFFFFF"/>
      </a:lt1>
      <a:dk2>
        <a:srgbClr val="413024"/>
      </a:dk2>
      <a:lt2>
        <a:srgbClr val="E2E8E2"/>
      </a:lt2>
      <a:accent1>
        <a:srgbClr val="CD89D3"/>
      </a:accent1>
      <a:accent2>
        <a:srgbClr val="CA6FAB"/>
      </a:accent2>
      <a:accent3>
        <a:srgbClr val="D3899B"/>
      </a:accent3>
      <a:accent4>
        <a:srgbClr val="CA7F6F"/>
      </a:accent4>
      <a:accent5>
        <a:srgbClr val="C49C62"/>
      </a:accent5>
      <a:accent6>
        <a:srgbClr val="A5A65B"/>
      </a:accent6>
      <a:hlink>
        <a:srgbClr val="5A8E56"/>
      </a:hlink>
      <a:folHlink>
        <a:srgbClr val="7F7F7F"/>
      </a:folHlink>
    </a:clrScheme>
    <a:fontScheme name="Sketchy_SerifHand">
      <a:majorFont>
        <a:latin typeface="Modern Love"/>
        <a:ea typeface=""/>
        <a:cs typeface=""/>
      </a:majorFont>
      <a:minorFont>
        <a:latin typeface="The Ha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ketchyVTI" id="{A6D2C935-A6E4-4DD9-BCC5-5AE2504DB8EA}" vid="{F0754072-50B6-4C01-B911-67246C9F58D2}"/>
    </a:ext>
  </a:extLst>
</a:theme>
</file>

<file path=docProps/app.xml><?xml version="1.0" encoding="utf-8"?>
<Properties xmlns="http://schemas.openxmlformats.org/officeDocument/2006/extended-properties" xmlns:vt="http://schemas.openxmlformats.org/officeDocument/2006/docPropsVTypes">
  <TotalTime>0</TotalTime>
  <Words>727</Words>
  <Application>Microsoft Office PowerPoint</Application>
  <PresentationFormat>Bredbild</PresentationFormat>
  <Paragraphs>43</Paragraphs>
  <Slides>15</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15</vt:i4>
      </vt:variant>
    </vt:vector>
  </HeadingPairs>
  <TitlesOfParts>
    <vt:vector size="19" baseType="lpstr">
      <vt:lpstr>Arial</vt:lpstr>
      <vt:lpstr>Modern Love</vt:lpstr>
      <vt:lpstr>The Hand</vt:lpstr>
      <vt:lpstr>SketchyVTI</vt:lpstr>
      <vt:lpstr>Jesus- den gode herden</vt:lpstr>
      <vt:lpstr>Dagens predikan</vt:lpstr>
      <vt:lpstr>Joh 10:1-15</vt:lpstr>
      <vt:lpstr>Flocken- en grupp som följs åt</vt:lpstr>
      <vt:lpstr>Tackorna och lammen</vt:lpstr>
      <vt:lpstr>PowerPoint-presentation</vt:lpstr>
      <vt:lpstr>Församlingslivet</vt:lpstr>
      <vt:lpstr>Jesus- den gode herden</vt:lpstr>
      <vt:lpstr>1 Thess 5: 9-11</vt:lpstr>
      <vt:lpstr>PowerPoint-presentation</vt:lpstr>
      <vt:lpstr>Utmaning med flocken</vt:lpstr>
      <vt:lpstr>PowerPoint-presentation</vt:lpstr>
      <vt:lpstr>Sammanfattning</vt:lpstr>
      <vt:lpstr>Utmaning</vt:lpstr>
      <vt:lpstr>Bön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Jesus- den gode herden</dc:title>
  <dc:creator>malin.rosman@gmail.com</dc:creator>
  <cp:lastModifiedBy>malin.rosman@gmail.com</cp:lastModifiedBy>
  <cp:revision>1</cp:revision>
  <dcterms:created xsi:type="dcterms:W3CDTF">2020-04-29T21:34:21Z</dcterms:created>
  <dcterms:modified xsi:type="dcterms:W3CDTF">2020-04-29T21:35:55Z</dcterms:modified>
</cp:coreProperties>
</file>